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sldIdLst>
    <p:sldId id="304" r:id="rId5"/>
    <p:sldId id="305" r:id="rId6"/>
    <p:sldId id="306" r:id="rId7"/>
    <p:sldId id="307" r:id="rId8"/>
    <p:sldId id="314" r:id="rId9"/>
    <p:sldId id="308" r:id="rId10"/>
    <p:sldId id="309" r:id="rId11"/>
    <p:sldId id="315" r:id="rId12"/>
    <p:sldId id="318" r:id="rId13"/>
    <p:sldId id="316" r:id="rId14"/>
    <p:sldId id="319" r:id="rId15"/>
    <p:sldId id="317" r:id="rId16"/>
    <p:sldId id="320" r:id="rId17"/>
    <p:sldId id="310" r:id="rId18"/>
    <p:sldId id="321" r:id="rId19"/>
    <p:sldId id="322" r:id="rId20"/>
    <p:sldId id="312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780F6A-AA3E-4493-B396-A69EE79611A1}" v="1551" dt="2024-01-31T03:42:06.814"/>
    <p1510:client id="{975DF36E-F39B-4C11-814E-3DA1AF4D483B}" v="336" dt="2024-01-31T04:12:49.327"/>
    <p1510:client id="{CC975055-493A-49A5-971B-273A4413BB52}" v="358" dt="2024-01-31T14:53:28.379"/>
    <p1510:client id="{D9B55C44-498E-454F-90D8-97B454F1B0B9}" v="157" dt="2024-01-31T16:19:46.0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mithson, Robin" userId="S::robin.smithson@tamu.edu::91051a48-f0d0-46b4-93c3-31c51451190e" providerId="AD" clId="Web-{4AF6FD28-ADDF-4749-B5F7-43A39846CA27}"/>
    <pc:docChg chg="modSld">
      <pc:chgData name="Smithson, Robin" userId="S::robin.smithson@tamu.edu::91051a48-f0d0-46b4-93c3-31c51451190e" providerId="AD" clId="Web-{4AF6FD28-ADDF-4749-B5F7-43A39846CA27}" dt="2024-01-25T15:53:50.213" v="1"/>
      <pc:docMkLst>
        <pc:docMk/>
      </pc:docMkLst>
      <pc:sldChg chg="modSp">
        <pc:chgData name="Smithson, Robin" userId="S::robin.smithson@tamu.edu::91051a48-f0d0-46b4-93c3-31c51451190e" providerId="AD" clId="Web-{4AF6FD28-ADDF-4749-B5F7-43A39846CA27}" dt="2024-01-25T15:53:50.213" v="1"/>
        <pc:sldMkLst>
          <pc:docMk/>
          <pc:sldMk cId="486510007" sldId="315"/>
        </pc:sldMkLst>
        <pc:graphicFrameChg chg="mod modGraphic">
          <ac:chgData name="Smithson, Robin" userId="S::robin.smithson@tamu.edu::91051a48-f0d0-46b4-93c3-31c51451190e" providerId="AD" clId="Web-{4AF6FD28-ADDF-4749-B5F7-43A39846CA27}" dt="2024-01-25T15:53:50.213" v="1"/>
          <ac:graphicFrameMkLst>
            <pc:docMk/>
            <pc:sldMk cId="486510007" sldId="315"/>
            <ac:graphicFrameMk id="83" creationId="{8A9C0EC2-2753-8F0D-A142-ABED9C8D1468}"/>
          </ac:graphicFrameMkLst>
        </pc:graphicFrameChg>
      </pc:sldChg>
    </pc:docChg>
  </pc:docChgLst>
  <pc:docChgLst>
    <pc:chgData name="Bracho, Leandro" userId="57a659fa-865b-442e-add0-d8bfee03b981" providerId="ADAL" clId="{C62ED02D-A739-47D2-BBD0-BBC5C364FE21}"/>
    <pc:docChg chg="undo custSel addSld delSld modSld sldOrd">
      <pc:chgData name="Bracho, Leandro" userId="57a659fa-865b-442e-add0-d8bfee03b981" providerId="ADAL" clId="{C62ED02D-A739-47D2-BBD0-BBC5C364FE21}" dt="2024-01-29T19:21:46.341" v="3021" actId="20577"/>
      <pc:docMkLst>
        <pc:docMk/>
      </pc:docMkLst>
      <pc:sldChg chg="modNotesTx">
        <pc:chgData name="Bracho, Leandro" userId="57a659fa-865b-442e-add0-d8bfee03b981" providerId="ADAL" clId="{C62ED02D-A739-47D2-BBD0-BBC5C364FE21}" dt="2024-01-22T19:14:56.593" v="1191" actId="20577"/>
        <pc:sldMkLst>
          <pc:docMk/>
          <pc:sldMk cId="3482335894" sldId="304"/>
        </pc:sldMkLst>
      </pc:sldChg>
      <pc:sldChg chg="modNotesTx">
        <pc:chgData name="Bracho, Leandro" userId="57a659fa-865b-442e-add0-d8bfee03b981" providerId="ADAL" clId="{C62ED02D-A739-47D2-BBD0-BBC5C364FE21}" dt="2024-01-22T19:15:13.882" v="1218" actId="20577"/>
        <pc:sldMkLst>
          <pc:docMk/>
          <pc:sldMk cId="775211522" sldId="305"/>
        </pc:sldMkLst>
      </pc:sldChg>
      <pc:sldChg chg="modNotesTx">
        <pc:chgData name="Bracho, Leandro" userId="57a659fa-865b-442e-add0-d8bfee03b981" providerId="ADAL" clId="{C62ED02D-A739-47D2-BBD0-BBC5C364FE21}" dt="2024-01-24T18:41:46.432" v="1989" actId="20577"/>
        <pc:sldMkLst>
          <pc:docMk/>
          <pc:sldMk cId="1248451537" sldId="306"/>
        </pc:sldMkLst>
      </pc:sldChg>
      <pc:sldChg chg="modNotesTx">
        <pc:chgData name="Bracho, Leandro" userId="57a659fa-865b-442e-add0-d8bfee03b981" providerId="ADAL" clId="{C62ED02D-A739-47D2-BBD0-BBC5C364FE21}" dt="2024-01-24T18:41:42.315" v="1982" actId="20577"/>
        <pc:sldMkLst>
          <pc:docMk/>
          <pc:sldMk cId="2407612721" sldId="307"/>
        </pc:sldMkLst>
      </pc:sldChg>
      <pc:sldChg chg="delSp modSp mod modNotesTx">
        <pc:chgData name="Bracho, Leandro" userId="57a659fa-865b-442e-add0-d8bfee03b981" providerId="ADAL" clId="{C62ED02D-A739-47D2-BBD0-BBC5C364FE21}" dt="2024-01-29T19:21:46.341" v="3021" actId="20577"/>
        <pc:sldMkLst>
          <pc:docMk/>
          <pc:sldMk cId="4231427536" sldId="308"/>
        </pc:sldMkLst>
        <pc:spChg chg="del mod">
          <ac:chgData name="Bracho, Leandro" userId="57a659fa-865b-442e-add0-d8bfee03b981" providerId="ADAL" clId="{C62ED02D-A739-47D2-BBD0-BBC5C364FE21}" dt="2024-01-18T15:15:16.593" v="403" actId="478"/>
          <ac:spMkLst>
            <pc:docMk/>
            <pc:sldMk cId="4231427536" sldId="308"/>
            <ac:spMk id="2" creationId="{00000000-0000-0000-0000-000000000000}"/>
          </ac:spMkLst>
        </pc:spChg>
        <pc:spChg chg="mod">
          <ac:chgData name="Bracho, Leandro" userId="57a659fa-865b-442e-add0-d8bfee03b981" providerId="ADAL" clId="{C62ED02D-A739-47D2-BBD0-BBC5C364FE21}" dt="2024-01-18T15:04:27.043" v="52" actId="20577"/>
          <ac:spMkLst>
            <pc:docMk/>
            <pc:sldMk cId="4231427536" sldId="308"/>
            <ac:spMk id="82" creationId="{00000000-0000-0000-0000-000000000000}"/>
          </ac:spMkLst>
        </pc:spChg>
        <pc:graphicFrameChg chg="modGraphic">
          <ac:chgData name="Bracho, Leandro" userId="57a659fa-865b-442e-add0-d8bfee03b981" providerId="ADAL" clId="{C62ED02D-A739-47D2-BBD0-BBC5C364FE21}" dt="2024-01-29T19:21:46.341" v="3021" actId="20577"/>
          <ac:graphicFrameMkLst>
            <pc:docMk/>
            <pc:sldMk cId="4231427536" sldId="308"/>
            <ac:graphicFrameMk id="83" creationId="{00000000-0000-0000-0000-000000000000}"/>
          </ac:graphicFrameMkLst>
        </pc:graphicFrameChg>
      </pc:sldChg>
      <pc:sldChg chg="modSp mod ord modNotesTx">
        <pc:chgData name="Bracho, Leandro" userId="57a659fa-865b-442e-add0-d8bfee03b981" providerId="ADAL" clId="{C62ED02D-A739-47D2-BBD0-BBC5C364FE21}" dt="2024-01-24T19:05:58.556" v="2611"/>
        <pc:sldMkLst>
          <pc:docMk/>
          <pc:sldMk cId="3741792644" sldId="309"/>
        </pc:sldMkLst>
        <pc:spChg chg="mod">
          <ac:chgData name="Bracho, Leandro" userId="57a659fa-865b-442e-add0-d8bfee03b981" providerId="ADAL" clId="{C62ED02D-A739-47D2-BBD0-BBC5C364FE21}" dt="2024-01-18T15:17:26.084" v="544" actId="20577"/>
          <ac:spMkLst>
            <pc:docMk/>
            <pc:sldMk cId="3741792644" sldId="309"/>
            <ac:spMk id="90" creationId="{00000000-0000-0000-0000-000000000000}"/>
          </ac:spMkLst>
        </pc:spChg>
      </pc:sldChg>
      <pc:sldChg chg="modNotesTx">
        <pc:chgData name="Bracho, Leandro" userId="57a659fa-865b-442e-add0-d8bfee03b981" providerId="ADAL" clId="{C62ED02D-A739-47D2-BBD0-BBC5C364FE21}" dt="2024-01-24T19:06:53.399" v="2633" actId="20577"/>
        <pc:sldMkLst>
          <pc:docMk/>
          <pc:sldMk cId="3949481253" sldId="310"/>
        </pc:sldMkLst>
      </pc:sldChg>
      <pc:sldChg chg="addSp delSp modSp mod modNotesTx">
        <pc:chgData name="Bracho, Leandro" userId="57a659fa-865b-442e-add0-d8bfee03b981" providerId="ADAL" clId="{C62ED02D-A739-47D2-BBD0-BBC5C364FE21}" dt="2024-01-24T19:18:58.386" v="3009" actId="404"/>
        <pc:sldMkLst>
          <pc:docMk/>
          <pc:sldMk cId="3906059831" sldId="314"/>
        </pc:sldMkLst>
        <pc:spChg chg="del">
          <ac:chgData name="Bracho, Leandro" userId="57a659fa-865b-442e-add0-d8bfee03b981" providerId="ADAL" clId="{C62ED02D-A739-47D2-BBD0-BBC5C364FE21}" dt="2024-01-24T19:05:23.435" v="2606" actId="478"/>
          <ac:spMkLst>
            <pc:docMk/>
            <pc:sldMk cId="3906059831" sldId="314"/>
            <ac:spMk id="2" creationId="{00000000-0000-0000-0000-000000000000}"/>
          </ac:spMkLst>
        </pc:spChg>
        <pc:graphicFrameChg chg="add mod modGraphic">
          <ac:chgData name="Bracho, Leandro" userId="57a659fa-865b-442e-add0-d8bfee03b981" providerId="ADAL" clId="{C62ED02D-A739-47D2-BBD0-BBC5C364FE21}" dt="2024-01-24T19:18:58.386" v="3009" actId="404"/>
          <ac:graphicFrameMkLst>
            <pc:docMk/>
            <pc:sldMk cId="3906059831" sldId="314"/>
            <ac:graphicFrameMk id="3" creationId="{CC49F032-29D4-630A-A228-9BA187FAD65B}"/>
          </ac:graphicFrameMkLst>
        </pc:graphicFrameChg>
      </pc:sldChg>
      <pc:sldChg chg="modSp mod">
        <pc:chgData name="Bracho, Leandro" userId="57a659fa-865b-442e-add0-d8bfee03b981" providerId="ADAL" clId="{C62ED02D-A739-47D2-BBD0-BBC5C364FE21}" dt="2024-01-29T19:21:18.238" v="3015" actId="13219"/>
        <pc:sldMkLst>
          <pc:docMk/>
          <pc:sldMk cId="486510007" sldId="315"/>
        </pc:sldMkLst>
        <pc:graphicFrameChg chg="modGraphic">
          <ac:chgData name="Bracho, Leandro" userId="57a659fa-865b-442e-add0-d8bfee03b981" providerId="ADAL" clId="{C62ED02D-A739-47D2-BBD0-BBC5C364FE21}" dt="2024-01-29T19:21:18.238" v="3015" actId="13219"/>
          <ac:graphicFrameMkLst>
            <pc:docMk/>
            <pc:sldMk cId="486510007" sldId="315"/>
            <ac:graphicFrameMk id="83" creationId="{8A9C0EC2-2753-8F0D-A142-ABED9C8D1468}"/>
          </ac:graphicFrameMkLst>
        </pc:graphicFrameChg>
      </pc:sldChg>
      <pc:sldChg chg="ord">
        <pc:chgData name="Bracho, Leandro" userId="57a659fa-865b-442e-add0-d8bfee03b981" providerId="ADAL" clId="{C62ED02D-A739-47D2-BBD0-BBC5C364FE21}" dt="2024-01-24T19:06:03.706" v="2613"/>
        <pc:sldMkLst>
          <pc:docMk/>
          <pc:sldMk cId="3765020797" sldId="318"/>
        </pc:sldMkLst>
      </pc:sldChg>
      <pc:sldChg chg="modSp add mod ord">
        <pc:chgData name="Bracho, Leandro" userId="57a659fa-865b-442e-add0-d8bfee03b981" providerId="ADAL" clId="{C62ED02D-A739-47D2-BBD0-BBC5C364FE21}" dt="2024-01-24T19:06:06.025" v="2615"/>
        <pc:sldMkLst>
          <pc:docMk/>
          <pc:sldMk cId="162938959" sldId="319"/>
        </pc:sldMkLst>
        <pc:spChg chg="mod">
          <ac:chgData name="Bracho, Leandro" userId="57a659fa-865b-442e-add0-d8bfee03b981" providerId="ADAL" clId="{C62ED02D-A739-47D2-BBD0-BBC5C364FE21}" dt="2024-01-18T15:16:59.265" v="495" actId="20577"/>
          <ac:spMkLst>
            <pc:docMk/>
            <pc:sldMk cId="162938959" sldId="319"/>
            <ac:spMk id="90" creationId="{00000000-0000-0000-0000-000000000000}"/>
          </ac:spMkLst>
        </pc:spChg>
      </pc:sldChg>
      <pc:sldChg chg="modSp add mod">
        <pc:chgData name="Bracho, Leandro" userId="57a659fa-865b-442e-add0-d8bfee03b981" providerId="ADAL" clId="{C62ED02D-A739-47D2-BBD0-BBC5C364FE21}" dt="2024-01-18T15:17:02.607" v="497" actId="20577"/>
        <pc:sldMkLst>
          <pc:docMk/>
          <pc:sldMk cId="2336058658" sldId="320"/>
        </pc:sldMkLst>
        <pc:spChg chg="mod">
          <ac:chgData name="Bracho, Leandro" userId="57a659fa-865b-442e-add0-d8bfee03b981" providerId="ADAL" clId="{C62ED02D-A739-47D2-BBD0-BBC5C364FE21}" dt="2024-01-18T15:17:02.607" v="497" actId="20577"/>
          <ac:spMkLst>
            <pc:docMk/>
            <pc:sldMk cId="2336058658" sldId="320"/>
            <ac:spMk id="90" creationId="{00000000-0000-0000-0000-000000000000}"/>
          </ac:spMkLst>
        </pc:spChg>
      </pc:sldChg>
      <pc:sldChg chg="addSp delSp modSp add del mod modClrScheme chgLayout">
        <pc:chgData name="Bracho, Leandro" userId="57a659fa-865b-442e-add0-d8bfee03b981" providerId="ADAL" clId="{C62ED02D-A739-47D2-BBD0-BBC5C364FE21}" dt="2024-01-18T15:25:02.228" v="566" actId="47"/>
        <pc:sldMkLst>
          <pc:docMk/>
          <pc:sldMk cId="3974408977" sldId="321"/>
        </pc:sldMkLst>
        <pc:spChg chg="del">
          <ac:chgData name="Bracho, Leandro" userId="57a659fa-865b-442e-add0-d8bfee03b981" providerId="ADAL" clId="{C62ED02D-A739-47D2-BBD0-BBC5C364FE21}" dt="2024-01-18T15:24:49.649" v="565" actId="478"/>
          <ac:spMkLst>
            <pc:docMk/>
            <pc:sldMk cId="3974408977" sldId="321"/>
            <ac:spMk id="2" creationId="{00000000-0000-0000-0000-000000000000}"/>
          </ac:spMkLst>
        </pc:spChg>
        <pc:spChg chg="add mod ord">
          <ac:chgData name="Bracho, Leandro" userId="57a659fa-865b-442e-add0-d8bfee03b981" providerId="ADAL" clId="{C62ED02D-A739-47D2-BBD0-BBC5C364FE21}" dt="2024-01-18T15:24:45.762" v="563" actId="700"/>
          <ac:spMkLst>
            <pc:docMk/>
            <pc:sldMk cId="3974408977" sldId="321"/>
            <ac:spMk id="3" creationId="{4CE07FF5-A56E-E1E5-8B3E-A651D00D6C34}"/>
          </ac:spMkLst>
        </pc:spChg>
        <pc:spChg chg="mod ord">
          <ac:chgData name="Bracho, Leandro" userId="57a659fa-865b-442e-add0-d8bfee03b981" providerId="ADAL" clId="{C62ED02D-A739-47D2-BBD0-BBC5C364FE21}" dt="2024-01-18T15:24:45.794" v="564" actId="27636"/>
          <ac:spMkLst>
            <pc:docMk/>
            <pc:sldMk cId="3974408977" sldId="321"/>
            <ac:spMk id="75" creationId="{00000000-0000-0000-0000-000000000000}"/>
          </ac:spMkLst>
        </pc:spChg>
      </pc:sldChg>
      <pc:sldChg chg="addSp delSp modSp add del mod modClrScheme chgLayout">
        <pc:chgData name="Bracho, Leandro" userId="57a659fa-865b-442e-add0-d8bfee03b981" providerId="ADAL" clId="{C62ED02D-A739-47D2-BBD0-BBC5C364FE21}" dt="2024-01-18T15:24:16.217" v="559" actId="47"/>
        <pc:sldMkLst>
          <pc:docMk/>
          <pc:sldMk cId="3993770321" sldId="321"/>
        </pc:sldMkLst>
        <pc:spChg chg="del mod">
          <ac:chgData name="Bracho, Leandro" userId="57a659fa-865b-442e-add0-d8bfee03b981" providerId="ADAL" clId="{C62ED02D-A739-47D2-BBD0-BBC5C364FE21}" dt="2024-01-18T15:24:01.420" v="555" actId="478"/>
          <ac:spMkLst>
            <pc:docMk/>
            <pc:sldMk cId="3993770321" sldId="321"/>
            <ac:spMk id="2" creationId="{00000000-0000-0000-0000-000000000000}"/>
          </ac:spMkLst>
        </pc:spChg>
        <pc:spChg chg="add del mod">
          <ac:chgData name="Bracho, Leandro" userId="57a659fa-865b-442e-add0-d8bfee03b981" providerId="ADAL" clId="{C62ED02D-A739-47D2-BBD0-BBC5C364FE21}" dt="2024-01-18T15:23:52.966" v="552" actId="6264"/>
          <ac:spMkLst>
            <pc:docMk/>
            <pc:sldMk cId="3993770321" sldId="321"/>
            <ac:spMk id="4" creationId="{BB3E634E-7029-F21D-6962-BC955A8C3A51}"/>
          </ac:spMkLst>
        </pc:spChg>
        <pc:spChg chg="add del mod ord">
          <ac:chgData name="Bracho, Leandro" userId="57a659fa-865b-442e-add0-d8bfee03b981" providerId="ADAL" clId="{C62ED02D-A739-47D2-BBD0-BBC5C364FE21}" dt="2024-01-18T15:23:58.321" v="553" actId="700"/>
          <ac:spMkLst>
            <pc:docMk/>
            <pc:sldMk cId="3993770321" sldId="321"/>
            <ac:spMk id="5" creationId="{C8E1D52E-0885-8782-A0B7-D81CF5501890}"/>
          </ac:spMkLst>
        </pc:spChg>
        <pc:spChg chg="add del mod ord">
          <ac:chgData name="Bracho, Leandro" userId="57a659fa-865b-442e-add0-d8bfee03b981" providerId="ADAL" clId="{C62ED02D-A739-47D2-BBD0-BBC5C364FE21}" dt="2024-01-18T15:23:58.321" v="553" actId="700"/>
          <ac:spMkLst>
            <pc:docMk/>
            <pc:sldMk cId="3993770321" sldId="321"/>
            <ac:spMk id="6" creationId="{257952AD-1CFE-8BA6-E488-3071D2CC0D21}"/>
          </ac:spMkLst>
        </pc:spChg>
        <pc:spChg chg="add del mod">
          <ac:chgData name="Bracho, Leandro" userId="57a659fa-865b-442e-add0-d8bfee03b981" providerId="ADAL" clId="{C62ED02D-A739-47D2-BBD0-BBC5C364FE21}" dt="2024-01-18T15:24:07.374" v="557" actId="478"/>
          <ac:spMkLst>
            <pc:docMk/>
            <pc:sldMk cId="3993770321" sldId="321"/>
            <ac:spMk id="8" creationId="{62705E11-A587-D40D-1AD6-04DA967AE793}"/>
          </ac:spMkLst>
        </pc:spChg>
        <pc:spChg chg="del mod ord">
          <ac:chgData name="Bracho, Leandro" userId="57a659fa-865b-442e-add0-d8bfee03b981" providerId="ADAL" clId="{C62ED02D-A739-47D2-BBD0-BBC5C364FE21}" dt="2024-01-18T15:24:05.068" v="556" actId="478"/>
          <ac:spMkLst>
            <pc:docMk/>
            <pc:sldMk cId="3993770321" sldId="321"/>
            <ac:spMk id="75" creationId="{00000000-0000-0000-0000-000000000000}"/>
          </ac:spMkLst>
        </pc:spChg>
        <pc:graphicFrameChg chg="add mod modGraphic">
          <ac:chgData name="Bracho, Leandro" userId="57a659fa-865b-442e-add0-d8bfee03b981" providerId="ADAL" clId="{C62ED02D-A739-47D2-BBD0-BBC5C364FE21}" dt="2024-01-18T15:24:10.682" v="558" actId="14100"/>
          <ac:graphicFrameMkLst>
            <pc:docMk/>
            <pc:sldMk cId="3993770321" sldId="321"/>
            <ac:graphicFrameMk id="3" creationId="{3C7914FF-44D4-FC1A-3F17-E290466DDAC0}"/>
          </ac:graphicFrameMkLst>
        </pc:graphicFrameChg>
      </pc:sldChg>
      <pc:sldChg chg="addSp delSp modSp add mod">
        <pc:chgData name="Bracho, Leandro" userId="57a659fa-865b-442e-add0-d8bfee03b981" providerId="ADAL" clId="{C62ED02D-A739-47D2-BBD0-BBC5C364FE21}" dt="2024-01-18T15:27:58.629" v="604" actId="478"/>
        <pc:sldMkLst>
          <pc:docMk/>
          <pc:sldMk cId="4092194275" sldId="321"/>
        </pc:sldMkLst>
        <pc:spChg chg="del mod">
          <ac:chgData name="Bracho, Leandro" userId="57a659fa-865b-442e-add0-d8bfee03b981" providerId="ADAL" clId="{C62ED02D-A739-47D2-BBD0-BBC5C364FE21}" dt="2024-01-18T15:26:57.177" v="599"/>
          <ac:spMkLst>
            <pc:docMk/>
            <pc:sldMk cId="4092194275" sldId="321"/>
            <ac:spMk id="2" creationId="{00000000-0000-0000-0000-000000000000}"/>
          </ac:spMkLst>
        </pc:spChg>
        <pc:spChg chg="mod">
          <ac:chgData name="Bracho, Leandro" userId="57a659fa-865b-442e-add0-d8bfee03b981" providerId="ADAL" clId="{C62ED02D-A739-47D2-BBD0-BBC5C364FE21}" dt="2024-01-18T15:26:11.729" v="593" actId="20577"/>
          <ac:spMkLst>
            <pc:docMk/>
            <pc:sldMk cId="4092194275" sldId="321"/>
            <ac:spMk id="75" creationId="{00000000-0000-0000-0000-000000000000}"/>
          </ac:spMkLst>
        </pc:spChg>
        <pc:graphicFrameChg chg="add del mod modGraphic">
          <ac:chgData name="Bracho, Leandro" userId="57a659fa-865b-442e-add0-d8bfee03b981" providerId="ADAL" clId="{C62ED02D-A739-47D2-BBD0-BBC5C364FE21}" dt="2024-01-18T15:27:58.629" v="604" actId="478"/>
          <ac:graphicFrameMkLst>
            <pc:docMk/>
            <pc:sldMk cId="4092194275" sldId="321"/>
            <ac:graphicFrameMk id="3" creationId="{D95E1932-CCF8-89C6-BB50-C2E61AF369AC}"/>
          </ac:graphicFrameMkLst>
        </pc:graphicFrameChg>
      </pc:sldChg>
      <pc:sldChg chg="modSp add mod">
        <pc:chgData name="Bracho, Leandro" userId="57a659fa-865b-442e-add0-d8bfee03b981" providerId="ADAL" clId="{C62ED02D-A739-47D2-BBD0-BBC5C364FE21}" dt="2024-01-18T15:31:33.412" v="615" actId="20577"/>
        <pc:sldMkLst>
          <pc:docMk/>
          <pc:sldMk cId="3774297980" sldId="322"/>
        </pc:sldMkLst>
        <pc:spChg chg="mod">
          <ac:chgData name="Bracho, Leandro" userId="57a659fa-865b-442e-add0-d8bfee03b981" providerId="ADAL" clId="{C62ED02D-A739-47D2-BBD0-BBC5C364FE21}" dt="2024-01-18T15:31:33.412" v="615" actId="20577"/>
          <ac:spMkLst>
            <pc:docMk/>
            <pc:sldMk cId="3774297980" sldId="322"/>
            <ac:spMk id="75" creationId="{00000000-0000-0000-0000-000000000000}"/>
          </ac:spMkLst>
        </pc:spChg>
      </pc:sldChg>
    </pc:docChg>
  </pc:docChgLst>
  <pc:docChgLst>
    <pc:chgData name="Joseph, Nick" userId="4c089a86-ddbf-4638-9f3d-4b118a20ad4d" providerId="ADAL" clId="{D9B55C44-498E-454F-90D8-97B454F1B0B9}"/>
    <pc:docChg chg="undo custSel modSld">
      <pc:chgData name="Joseph, Nick" userId="4c089a86-ddbf-4638-9f3d-4b118a20ad4d" providerId="ADAL" clId="{D9B55C44-498E-454F-90D8-97B454F1B0B9}" dt="2024-01-31T16:19:46.035" v="614" actId="5793"/>
      <pc:docMkLst>
        <pc:docMk/>
      </pc:docMkLst>
      <pc:sldChg chg="addSp delSp modSp mod">
        <pc:chgData name="Joseph, Nick" userId="4c089a86-ddbf-4638-9f3d-4b118a20ad4d" providerId="ADAL" clId="{D9B55C44-498E-454F-90D8-97B454F1B0B9}" dt="2024-01-31T16:19:46.035" v="614" actId="5793"/>
        <pc:sldMkLst>
          <pc:docMk/>
          <pc:sldMk cId="1084860830" sldId="316"/>
        </pc:sldMkLst>
        <pc:spChg chg="add del mod">
          <ac:chgData name="Joseph, Nick" userId="4c089a86-ddbf-4638-9f3d-4b118a20ad4d" providerId="ADAL" clId="{D9B55C44-498E-454F-90D8-97B454F1B0B9}" dt="2024-01-31T06:34:31.240" v="468" actId="478"/>
          <ac:spMkLst>
            <pc:docMk/>
            <pc:sldMk cId="1084860830" sldId="316"/>
            <ac:spMk id="2" creationId="{80A633C8-1598-D1A1-A61B-03C5E47EB1B1}"/>
          </ac:spMkLst>
        </pc:spChg>
        <pc:spChg chg="mod">
          <ac:chgData name="Joseph, Nick" userId="4c089a86-ddbf-4638-9f3d-4b118a20ad4d" providerId="ADAL" clId="{D9B55C44-498E-454F-90D8-97B454F1B0B9}" dt="2024-01-31T06:25:18.966" v="362" actId="14100"/>
          <ac:spMkLst>
            <pc:docMk/>
            <pc:sldMk cId="1084860830" sldId="316"/>
            <ac:spMk id="82" creationId="{872E070B-FA2D-A65A-B2A9-629A53551D98}"/>
          </ac:spMkLst>
        </pc:spChg>
        <pc:graphicFrameChg chg="modGraphic">
          <ac:chgData name="Joseph, Nick" userId="4c089a86-ddbf-4638-9f3d-4b118a20ad4d" providerId="ADAL" clId="{D9B55C44-498E-454F-90D8-97B454F1B0B9}" dt="2024-01-31T16:19:46.035" v="614" actId="5793"/>
          <ac:graphicFrameMkLst>
            <pc:docMk/>
            <pc:sldMk cId="1084860830" sldId="316"/>
            <ac:graphicFrameMk id="83" creationId="{F52C3068-18DD-9C40-0D55-E7C5028E02EB}"/>
          </ac:graphicFrameMkLst>
        </pc:graphicFrameChg>
      </pc:sldChg>
      <pc:sldChg chg="addSp delSp modSp mod">
        <pc:chgData name="Joseph, Nick" userId="4c089a86-ddbf-4638-9f3d-4b118a20ad4d" providerId="ADAL" clId="{D9B55C44-498E-454F-90D8-97B454F1B0B9}" dt="2024-01-31T06:34:53.499" v="473" actId="14100"/>
        <pc:sldMkLst>
          <pc:docMk/>
          <pc:sldMk cId="162938959" sldId="319"/>
        </pc:sldMkLst>
        <pc:spChg chg="del mod">
          <ac:chgData name="Joseph, Nick" userId="4c089a86-ddbf-4638-9f3d-4b118a20ad4d" providerId="ADAL" clId="{D9B55C44-498E-454F-90D8-97B454F1B0B9}" dt="2024-01-31T06:31:42.395" v="459" actId="478"/>
          <ac:spMkLst>
            <pc:docMk/>
            <pc:sldMk cId="162938959" sldId="319"/>
            <ac:spMk id="2" creationId="{00000000-0000-0000-0000-000000000000}"/>
          </ac:spMkLst>
        </pc:spChg>
        <pc:spChg chg="add mod">
          <ac:chgData name="Joseph, Nick" userId="4c089a86-ddbf-4638-9f3d-4b118a20ad4d" providerId="ADAL" clId="{D9B55C44-498E-454F-90D8-97B454F1B0B9}" dt="2024-01-31T06:34:53.499" v="473" actId="14100"/>
          <ac:spMkLst>
            <pc:docMk/>
            <pc:sldMk cId="162938959" sldId="319"/>
            <ac:spMk id="9" creationId="{9A77B07C-D640-C1CC-CF4C-A5A0FEE8D6B0}"/>
          </ac:spMkLst>
        </pc:spChg>
        <pc:spChg chg="add del mod">
          <ac:chgData name="Joseph, Nick" userId="4c089a86-ddbf-4638-9f3d-4b118a20ad4d" providerId="ADAL" clId="{D9B55C44-498E-454F-90D8-97B454F1B0B9}" dt="2024-01-31T06:34:49.442" v="472" actId="478"/>
          <ac:spMkLst>
            <pc:docMk/>
            <pc:sldMk cId="162938959" sldId="319"/>
            <ac:spMk id="11" creationId="{A5AB6DE1-33FD-29CC-B001-F9CCD1A1EB03}"/>
          </ac:spMkLst>
        </pc:spChg>
        <pc:spChg chg="del">
          <ac:chgData name="Joseph, Nick" userId="4c089a86-ddbf-4638-9f3d-4b118a20ad4d" providerId="ADAL" clId="{D9B55C44-498E-454F-90D8-97B454F1B0B9}" dt="2024-01-31T06:31:34.270" v="457" actId="478"/>
          <ac:spMkLst>
            <pc:docMk/>
            <pc:sldMk cId="162938959" sldId="319"/>
            <ac:spMk id="88" creationId="{00000000-0000-0000-0000-000000000000}"/>
          </ac:spMkLst>
        </pc:spChg>
        <pc:spChg chg="del">
          <ac:chgData name="Joseph, Nick" userId="4c089a86-ddbf-4638-9f3d-4b118a20ad4d" providerId="ADAL" clId="{D9B55C44-498E-454F-90D8-97B454F1B0B9}" dt="2024-01-31T06:34:44.027" v="471" actId="478"/>
          <ac:spMkLst>
            <pc:docMk/>
            <pc:sldMk cId="162938959" sldId="319"/>
            <ac:spMk id="90" creationId="{00000000-0000-0000-0000-000000000000}"/>
          </ac:spMkLst>
        </pc:spChg>
        <pc:picChg chg="add mod">
          <ac:chgData name="Joseph, Nick" userId="4c089a86-ddbf-4638-9f3d-4b118a20ad4d" providerId="ADAL" clId="{D9B55C44-498E-454F-90D8-97B454F1B0B9}" dt="2024-01-31T06:31:48.238" v="461" actId="1076"/>
          <ac:picMkLst>
            <pc:docMk/>
            <pc:sldMk cId="162938959" sldId="319"/>
            <ac:picMk id="4" creationId="{B4165DF1-A118-B22C-1B1E-419955634A9F}"/>
          </ac:picMkLst>
        </pc:picChg>
        <pc:picChg chg="add mod">
          <ac:chgData name="Joseph, Nick" userId="4c089a86-ddbf-4638-9f3d-4b118a20ad4d" providerId="ADAL" clId="{D9B55C44-498E-454F-90D8-97B454F1B0B9}" dt="2024-01-31T06:32:26.447" v="463" actId="1076"/>
          <ac:picMkLst>
            <pc:docMk/>
            <pc:sldMk cId="162938959" sldId="319"/>
            <ac:picMk id="6" creationId="{96857CE5-8332-61CB-54CE-310F5BA97C7B}"/>
          </ac:picMkLst>
        </pc:picChg>
        <pc:picChg chg="add mod">
          <ac:chgData name="Joseph, Nick" userId="4c089a86-ddbf-4638-9f3d-4b118a20ad4d" providerId="ADAL" clId="{D9B55C44-498E-454F-90D8-97B454F1B0B9}" dt="2024-01-31T06:33:51.611" v="466" actId="14100"/>
          <ac:picMkLst>
            <pc:docMk/>
            <pc:sldMk cId="162938959" sldId="319"/>
            <ac:picMk id="8" creationId="{2083330C-D83C-E198-2AB5-C14BB3C2686F}"/>
          </ac:picMkLst>
        </pc:picChg>
      </pc:sldChg>
    </pc:docChg>
  </pc:docChgLst>
  <pc:docChgLst>
    <pc:chgData name="Bracho, Leandro" userId="57a659fa-865b-442e-add0-d8bfee03b981" providerId="ADAL" clId="{CC975055-493A-49A5-971B-273A4413BB52}"/>
    <pc:docChg chg="undo redo custSel delSld modSld">
      <pc:chgData name="Bracho, Leandro" userId="57a659fa-865b-442e-add0-d8bfee03b981" providerId="ADAL" clId="{CC975055-493A-49A5-971B-273A4413BB52}" dt="2024-01-31T14:53:28.379" v="1066" actId="20577"/>
      <pc:docMkLst>
        <pc:docMk/>
      </pc:docMkLst>
      <pc:sldChg chg="modSp mod">
        <pc:chgData name="Bracho, Leandro" userId="57a659fa-865b-442e-add0-d8bfee03b981" providerId="ADAL" clId="{CC975055-493A-49A5-971B-273A4413BB52}" dt="2024-01-31T01:08:32.952" v="787" actId="20577"/>
        <pc:sldMkLst>
          <pc:docMk/>
          <pc:sldMk cId="2407612721" sldId="307"/>
        </pc:sldMkLst>
        <pc:spChg chg="mod">
          <ac:chgData name="Bracho, Leandro" userId="57a659fa-865b-442e-add0-d8bfee03b981" providerId="ADAL" clId="{CC975055-493A-49A5-971B-273A4413BB52}" dt="2024-01-31T01:08:32.952" v="787" actId="20577"/>
          <ac:spMkLst>
            <pc:docMk/>
            <pc:sldMk cId="2407612721" sldId="307"/>
            <ac:spMk id="2" creationId="{00000000-0000-0000-0000-000000000000}"/>
          </ac:spMkLst>
        </pc:spChg>
      </pc:sldChg>
      <pc:sldChg chg="modSp mod">
        <pc:chgData name="Bracho, Leandro" userId="57a659fa-865b-442e-add0-d8bfee03b981" providerId="ADAL" clId="{CC975055-493A-49A5-971B-273A4413BB52}" dt="2024-01-31T01:20:06.831" v="1050" actId="20577"/>
        <pc:sldMkLst>
          <pc:docMk/>
          <pc:sldMk cId="4231427536" sldId="308"/>
        </pc:sldMkLst>
        <pc:graphicFrameChg chg="modGraphic">
          <ac:chgData name="Bracho, Leandro" userId="57a659fa-865b-442e-add0-d8bfee03b981" providerId="ADAL" clId="{CC975055-493A-49A5-971B-273A4413BB52}" dt="2024-01-31T01:20:06.831" v="1050" actId="20577"/>
          <ac:graphicFrameMkLst>
            <pc:docMk/>
            <pc:sldMk cId="4231427536" sldId="308"/>
            <ac:graphicFrameMk id="83" creationId="{00000000-0000-0000-0000-000000000000}"/>
          </ac:graphicFrameMkLst>
        </pc:graphicFrameChg>
      </pc:sldChg>
      <pc:sldChg chg="addSp modSp mod">
        <pc:chgData name="Bracho, Leandro" userId="57a659fa-865b-442e-add0-d8bfee03b981" providerId="ADAL" clId="{CC975055-493A-49A5-971B-273A4413BB52}" dt="2024-01-31T00:50:56.742" v="733" actId="1076"/>
        <pc:sldMkLst>
          <pc:docMk/>
          <pc:sldMk cId="3741792644" sldId="309"/>
        </pc:sldMkLst>
        <pc:spChg chg="mod">
          <ac:chgData name="Bracho, Leandro" userId="57a659fa-865b-442e-add0-d8bfee03b981" providerId="ADAL" clId="{CC975055-493A-49A5-971B-273A4413BB52}" dt="2024-01-31T00:50:56.742" v="733" actId="1076"/>
          <ac:spMkLst>
            <pc:docMk/>
            <pc:sldMk cId="3741792644" sldId="309"/>
            <ac:spMk id="2" creationId="{00000000-0000-0000-0000-000000000000}"/>
          </ac:spMkLst>
        </pc:spChg>
        <pc:picChg chg="add mod">
          <ac:chgData name="Bracho, Leandro" userId="57a659fa-865b-442e-add0-d8bfee03b981" providerId="ADAL" clId="{CC975055-493A-49A5-971B-273A4413BB52}" dt="2024-01-30T01:50:19.482" v="429" actId="1076"/>
          <ac:picMkLst>
            <pc:docMk/>
            <pc:sldMk cId="3741792644" sldId="309"/>
            <ac:picMk id="4" creationId="{0D026935-4559-1FD4-9A10-95F99AA90C06}"/>
          </ac:picMkLst>
        </pc:picChg>
        <pc:picChg chg="add mod">
          <ac:chgData name="Bracho, Leandro" userId="57a659fa-865b-442e-add0-d8bfee03b981" providerId="ADAL" clId="{CC975055-493A-49A5-971B-273A4413BB52}" dt="2024-01-30T01:50:11.527" v="427" actId="1076"/>
          <ac:picMkLst>
            <pc:docMk/>
            <pc:sldMk cId="3741792644" sldId="309"/>
            <ac:picMk id="6" creationId="{9166D522-CE0E-F72C-F6A0-0BABF8202C5D}"/>
          </ac:picMkLst>
        </pc:picChg>
        <pc:picChg chg="add mod">
          <ac:chgData name="Bracho, Leandro" userId="57a659fa-865b-442e-add0-d8bfee03b981" providerId="ADAL" clId="{CC975055-493A-49A5-971B-273A4413BB52}" dt="2024-01-30T01:50:15.827" v="428" actId="1076"/>
          <ac:picMkLst>
            <pc:docMk/>
            <pc:sldMk cId="3741792644" sldId="309"/>
            <ac:picMk id="8" creationId="{7FF1F8E4-B4A8-8F05-9911-8B533881C313}"/>
          </ac:picMkLst>
        </pc:picChg>
        <pc:picChg chg="add mod">
          <ac:chgData name="Bracho, Leandro" userId="57a659fa-865b-442e-add0-d8bfee03b981" providerId="ADAL" clId="{CC975055-493A-49A5-971B-273A4413BB52}" dt="2024-01-30T01:50:09.477" v="426" actId="1076"/>
          <ac:picMkLst>
            <pc:docMk/>
            <pc:sldMk cId="3741792644" sldId="309"/>
            <ac:picMk id="10" creationId="{17DE5206-8860-46C9-8EB4-5E91CE0598BF}"/>
          </ac:picMkLst>
        </pc:picChg>
        <pc:picChg chg="add mod">
          <ac:chgData name="Bracho, Leandro" userId="57a659fa-865b-442e-add0-d8bfee03b981" providerId="ADAL" clId="{CC975055-493A-49A5-971B-273A4413BB52}" dt="2024-01-30T01:49:59.824" v="421" actId="1076"/>
          <ac:picMkLst>
            <pc:docMk/>
            <pc:sldMk cId="3741792644" sldId="309"/>
            <ac:picMk id="12" creationId="{73CAEA90-5379-6750-78DC-F7AAAC969485}"/>
          </ac:picMkLst>
        </pc:picChg>
        <pc:picChg chg="add mod">
          <ac:chgData name="Bracho, Leandro" userId="57a659fa-865b-442e-add0-d8bfee03b981" providerId="ADAL" clId="{CC975055-493A-49A5-971B-273A4413BB52}" dt="2024-01-30T01:50:01.630" v="422" actId="1076"/>
          <ac:picMkLst>
            <pc:docMk/>
            <pc:sldMk cId="3741792644" sldId="309"/>
            <ac:picMk id="14" creationId="{E18B0813-9D08-EF98-9D1A-6BD52BC48E8C}"/>
          </ac:picMkLst>
        </pc:picChg>
        <pc:picChg chg="add mod">
          <ac:chgData name="Bracho, Leandro" userId="57a659fa-865b-442e-add0-d8bfee03b981" providerId="ADAL" clId="{CC975055-493A-49A5-971B-273A4413BB52}" dt="2024-01-30T01:49:53.991" v="420" actId="1076"/>
          <ac:picMkLst>
            <pc:docMk/>
            <pc:sldMk cId="3741792644" sldId="309"/>
            <ac:picMk id="16" creationId="{029456C2-4A72-FC12-6290-9FA5C9F36E41}"/>
          </ac:picMkLst>
        </pc:picChg>
      </pc:sldChg>
      <pc:sldChg chg="del">
        <pc:chgData name="Bracho, Leandro" userId="57a659fa-865b-442e-add0-d8bfee03b981" providerId="ADAL" clId="{CC975055-493A-49A5-971B-273A4413BB52}" dt="2024-01-31T04:43:49.608" v="1062" actId="47"/>
        <pc:sldMkLst>
          <pc:docMk/>
          <pc:sldMk cId="1093395937" sldId="313"/>
        </pc:sldMkLst>
      </pc:sldChg>
      <pc:sldChg chg="modSp mod">
        <pc:chgData name="Bracho, Leandro" userId="57a659fa-865b-442e-add0-d8bfee03b981" providerId="ADAL" clId="{CC975055-493A-49A5-971B-273A4413BB52}" dt="2024-01-31T01:16:51.466" v="1026" actId="14100"/>
        <pc:sldMkLst>
          <pc:docMk/>
          <pc:sldMk cId="3906059831" sldId="314"/>
        </pc:sldMkLst>
        <pc:graphicFrameChg chg="mod modGraphic">
          <ac:chgData name="Bracho, Leandro" userId="57a659fa-865b-442e-add0-d8bfee03b981" providerId="ADAL" clId="{CC975055-493A-49A5-971B-273A4413BB52}" dt="2024-01-31T01:16:51.466" v="1026" actId="14100"/>
          <ac:graphicFrameMkLst>
            <pc:docMk/>
            <pc:sldMk cId="3906059831" sldId="314"/>
            <ac:graphicFrameMk id="3" creationId="{CC49F032-29D4-630A-A228-9BA187FAD65B}"/>
          </ac:graphicFrameMkLst>
        </pc:graphicFrameChg>
      </pc:sldChg>
      <pc:sldChg chg="modSp mod">
        <pc:chgData name="Bracho, Leandro" userId="57a659fa-865b-442e-add0-d8bfee03b981" providerId="ADAL" clId="{CC975055-493A-49A5-971B-273A4413BB52}" dt="2024-01-31T01:19:29.197" v="1044" actId="20577"/>
        <pc:sldMkLst>
          <pc:docMk/>
          <pc:sldMk cId="486510007" sldId="315"/>
        </pc:sldMkLst>
        <pc:graphicFrameChg chg="mod modGraphic">
          <ac:chgData name="Bracho, Leandro" userId="57a659fa-865b-442e-add0-d8bfee03b981" providerId="ADAL" clId="{CC975055-493A-49A5-971B-273A4413BB52}" dt="2024-01-31T01:19:29.197" v="1044" actId="20577"/>
          <ac:graphicFrameMkLst>
            <pc:docMk/>
            <pc:sldMk cId="486510007" sldId="315"/>
            <ac:graphicFrameMk id="83" creationId="{8A9C0EC2-2753-8F0D-A142-ABED9C8D1468}"/>
          </ac:graphicFrameMkLst>
        </pc:graphicFrameChg>
      </pc:sldChg>
      <pc:sldChg chg="modSp mod">
        <pc:chgData name="Bracho, Leandro" userId="57a659fa-865b-442e-add0-d8bfee03b981" providerId="ADAL" clId="{CC975055-493A-49A5-971B-273A4413BB52}" dt="2024-01-31T14:53:28.379" v="1066" actId="20577"/>
        <pc:sldMkLst>
          <pc:docMk/>
          <pc:sldMk cId="1084860830" sldId="316"/>
        </pc:sldMkLst>
        <pc:graphicFrameChg chg="modGraphic">
          <ac:chgData name="Bracho, Leandro" userId="57a659fa-865b-442e-add0-d8bfee03b981" providerId="ADAL" clId="{CC975055-493A-49A5-971B-273A4413BB52}" dt="2024-01-31T14:53:28.379" v="1066" actId="20577"/>
          <ac:graphicFrameMkLst>
            <pc:docMk/>
            <pc:sldMk cId="1084860830" sldId="316"/>
            <ac:graphicFrameMk id="83" creationId="{F52C3068-18DD-9C40-0D55-E7C5028E02EB}"/>
          </ac:graphicFrameMkLst>
        </pc:graphicFrameChg>
      </pc:sldChg>
      <pc:sldChg chg="modSp mod">
        <pc:chgData name="Bracho, Leandro" userId="57a659fa-865b-442e-add0-d8bfee03b981" providerId="ADAL" clId="{CC975055-493A-49A5-971B-273A4413BB52}" dt="2024-01-31T04:04:44.525" v="1053" actId="20577"/>
        <pc:sldMkLst>
          <pc:docMk/>
          <pc:sldMk cId="1985456091" sldId="317"/>
        </pc:sldMkLst>
        <pc:graphicFrameChg chg="mod modGraphic">
          <ac:chgData name="Bracho, Leandro" userId="57a659fa-865b-442e-add0-d8bfee03b981" providerId="ADAL" clId="{CC975055-493A-49A5-971B-273A4413BB52}" dt="2024-01-31T04:04:44.525" v="1053" actId="20577"/>
          <ac:graphicFrameMkLst>
            <pc:docMk/>
            <pc:sldMk cId="1985456091" sldId="317"/>
            <ac:graphicFrameMk id="83" creationId="{33568412-4D72-D958-B979-4FA22567CFF2}"/>
          </ac:graphicFrameMkLst>
        </pc:graphicFrameChg>
      </pc:sldChg>
      <pc:sldChg chg="addSp delSp modSp mod">
        <pc:chgData name="Bracho, Leandro" userId="57a659fa-865b-442e-add0-d8bfee03b981" providerId="ADAL" clId="{CC975055-493A-49A5-971B-273A4413BB52}" dt="2024-01-31T04:37:25.333" v="1056" actId="21"/>
        <pc:sldMkLst>
          <pc:docMk/>
          <pc:sldMk cId="4092194275" sldId="321"/>
        </pc:sldMkLst>
        <pc:picChg chg="add del mod">
          <ac:chgData name="Bracho, Leandro" userId="57a659fa-865b-442e-add0-d8bfee03b981" providerId="ADAL" clId="{CC975055-493A-49A5-971B-273A4413BB52}" dt="2024-01-31T04:37:25.333" v="1056" actId="21"/>
          <ac:picMkLst>
            <pc:docMk/>
            <pc:sldMk cId="4092194275" sldId="321"/>
            <ac:picMk id="4" creationId="{A60F7961-FF93-67ED-0FDC-F96A17E8DBB0}"/>
          </ac:picMkLst>
        </pc:picChg>
      </pc:sldChg>
      <pc:sldChg chg="addSp modSp mod">
        <pc:chgData name="Bracho, Leandro" userId="57a659fa-865b-442e-add0-d8bfee03b981" providerId="ADAL" clId="{CC975055-493A-49A5-971B-273A4413BB52}" dt="2024-01-31T04:38:40.746" v="1061" actId="1076"/>
        <pc:sldMkLst>
          <pc:docMk/>
          <pc:sldMk cId="3774297980" sldId="322"/>
        </pc:sldMkLst>
        <pc:picChg chg="add mod">
          <ac:chgData name="Bracho, Leandro" userId="57a659fa-865b-442e-add0-d8bfee03b981" providerId="ADAL" clId="{CC975055-493A-49A5-971B-273A4413BB52}" dt="2024-01-31T04:38:40.746" v="1061" actId="1076"/>
          <ac:picMkLst>
            <pc:docMk/>
            <pc:sldMk cId="3774297980" sldId="322"/>
            <ac:picMk id="3" creationId="{A8EB30D8-DFB9-E357-FF4B-819FD64212A6}"/>
          </ac:picMkLst>
        </pc:picChg>
      </pc:sldChg>
    </pc:docChg>
  </pc:docChgLst>
  <pc:docChgLst>
    <pc:chgData name="Medrano, Oscar" userId="S::medrano.oscar@tamu.edu::89a39631-1f1e-4af4-bb35-b2cec7973e18" providerId="AD" clId="Web-{975DF36E-F39B-4C11-814E-3DA1AF4D483B}"/>
    <pc:docChg chg="modSld">
      <pc:chgData name="Medrano, Oscar" userId="S::medrano.oscar@tamu.edu::89a39631-1f1e-4af4-bb35-b2cec7973e18" providerId="AD" clId="Web-{975DF36E-F39B-4C11-814E-3DA1AF4D483B}" dt="2024-01-31T04:12:49.327" v="315"/>
      <pc:docMkLst>
        <pc:docMk/>
      </pc:docMkLst>
      <pc:sldChg chg="modSp">
        <pc:chgData name="Medrano, Oscar" userId="S::medrano.oscar@tamu.edu::89a39631-1f1e-4af4-bb35-b2cec7973e18" providerId="AD" clId="Web-{975DF36E-F39B-4C11-814E-3DA1AF4D483B}" dt="2024-01-31T04:12:49.327" v="315"/>
        <pc:sldMkLst>
          <pc:docMk/>
          <pc:sldMk cId="1985456091" sldId="317"/>
        </pc:sldMkLst>
        <pc:graphicFrameChg chg="mod modGraphic">
          <ac:chgData name="Medrano, Oscar" userId="S::medrano.oscar@tamu.edu::89a39631-1f1e-4af4-bb35-b2cec7973e18" providerId="AD" clId="Web-{975DF36E-F39B-4C11-814E-3DA1AF4D483B}" dt="2024-01-31T04:12:49.327" v="315"/>
          <ac:graphicFrameMkLst>
            <pc:docMk/>
            <pc:sldMk cId="1985456091" sldId="317"/>
            <ac:graphicFrameMk id="83" creationId="{33568412-4D72-D958-B979-4FA22567CFF2}"/>
          </ac:graphicFrameMkLst>
        </pc:graphicFrameChg>
      </pc:sldChg>
    </pc:docChg>
  </pc:docChgLst>
  <pc:docChgLst>
    <pc:chgData name="Medrano, Oscar" userId="S::medrano.oscar@tamu.edu::89a39631-1f1e-4af4-bb35-b2cec7973e18" providerId="AD" clId="Web-{86780F6A-AA3E-4493-B396-A69EE79611A1}"/>
    <pc:docChg chg="modSld">
      <pc:chgData name="Medrano, Oscar" userId="S::medrano.oscar@tamu.edu::89a39631-1f1e-4af4-bb35-b2cec7973e18" providerId="AD" clId="Web-{86780F6A-AA3E-4493-B396-A69EE79611A1}" dt="2024-01-31T03:42:06.814" v="1502"/>
      <pc:docMkLst>
        <pc:docMk/>
      </pc:docMkLst>
      <pc:sldChg chg="delSp modSp">
        <pc:chgData name="Medrano, Oscar" userId="S::medrano.oscar@tamu.edu::89a39631-1f1e-4af4-bb35-b2cec7973e18" providerId="AD" clId="Web-{86780F6A-AA3E-4493-B396-A69EE79611A1}" dt="2024-01-31T03:42:06.814" v="1502"/>
        <pc:sldMkLst>
          <pc:docMk/>
          <pc:sldMk cId="1985456091" sldId="317"/>
        </pc:sldMkLst>
        <pc:spChg chg="del mod">
          <ac:chgData name="Medrano, Oscar" userId="S::medrano.oscar@tamu.edu::89a39631-1f1e-4af4-bb35-b2cec7973e18" providerId="AD" clId="Web-{86780F6A-AA3E-4493-B396-A69EE79611A1}" dt="2024-01-31T02:44:03.986" v="220"/>
          <ac:spMkLst>
            <pc:docMk/>
            <pc:sldMk cId="1985456091" sldId="317"/>
            <ac:spMk id="2" creationId="{7722C48B-7191-39E0-7D34-6D8C20522042}"/>
          </ac:spMkLst>
        </pc:spChg>
        <pc:spChg chg="mod">
          <ac:chgData name="Medrano, Oscar" userId="S::medrano.oscar@tamu.edu::89a39631-1f1e-4af4-bb35-b2cec7973e18" providerId="AD" clId="Web-{86780F6A-AA3E-4493-B396-A69EE79611A1}" dt="2024-01-31T02:47:07.429" v="633" actId="20577"/>
          <ac:spMkLst>
            <pc:docMk/>
            <pc:sldMk cId="1985456091" sldId="317"/>
            <ac:spMk id="82" creationId="{84F17ABE-02E8-898B-90FB-5FA36C53615F}"/>
          </ac:spMkLst>
        </pc:spChg>
        <pc:graphicFrameChg chg="mod modGraphic">
          <ac:chgData name="Medrano, Oscar" userId="S::medrano.oscar@tamu.edu::89a39631-1f1e-4af4-bb35-b2cec7973e18" providerId="AD" clId="Web-{86780F6A-AA3E-4493-B396-A69EE79611A1}" dt="2024-01-31T03:42:06.814" v="1502"/>
          <ac:graphicFrameMkLst>
            <pc:docMk/>
            <pc:sldMk cId="1985456091" sldId="317"/>
            <ac:graphicFrameMk id="83" creationId="{33568412-4D72-D958-B979-4FA22567CFF2}"/>
          </ac:graphicFrameMkLst>
        </pc:graphicFrameChg>
      </pc:sldChg>
      <pc:sldChg chg="addSp delSp modSp">
        <pc:chgData name="Medrano, Oscar" userId="S::medrano.oscar@tamu.edu::89a39631-1f1e-4af4-bb35-b2cec7973e18" providerId="AD" clId="Web-{86780F6A-AA3E-4493-B396-A69EE79611A1}" dt="2024-01-31T03:40:05.076" v="1396" actId="1076"/>
        <pc:sldMkLst>
          <pc:docMk/>
          <pc:sldMk cId="2336058658" sldId="320"/>
        </pc:sldMkLst>
        <pc:spChg chg="del mod">
          <ac:chgData name="Medrano, Oscar" userId="S::medrano.oscar@tamu.edu::89a39631-1f1e-4af4-bb35-b2cec7973e18" providerId="AD" clId="Web-{86780F6A-AA3E-4493-B396-A69EE79611A1}" dt="2024-01-31T03:18:18.721" v="1377"/>
          <ac:spMkLst>
            <pc:docMk/>
            <pc:sldMk cId="2336058658" sldId="320"/>
            <ac:spMk id="2" creationId="{00000000-0000-0000-0000-000000000000}"/>
          </ac:spMkLst>
        </pc:spChg>
        <pc:spChg chg="del">
          <ac:chgData name="Medrano, Oscar" userId="S::medrano.oscar@tamu.edu::89a39631-1f1e-4af4-bb35-b2cec7973e18" providerId="AD" clId="Web-{86780F6A-AA3E-4493-B396-A69EE79611A1}" dt="2024-01-31T03:18:37.519" v="1381"/>
          <ac:spMkLst>
            <pc:docMk/>
            <pc:sldMk cId="2336058658" sldId="320"/>
            <ac:spMk id="88" creationId="{00000000-0000-0000-0000-000000000000}"/>
          </ac:spMkLst>
        </pc:spChg>
        <pc:spChg chg="mod">
          <ac:chgData name="Medrano, Oscar" userId="S::medrano.oscar@tamu.edu::89a39631-1f1e-4af4-bb35-b2cec7973e18" providerId="AD" clId="Web-{86780F6A-AA3E-4493-B396-A69EE79611A1}" dt="2024-01-31T02:50:26.170" v="1105" actId="20577"/>
          <ac:spMkLst>
            <pc:docMk/>
            <pc:sldMk cId="2336058658" sldId="320"/>
            <ac:spMk id="90" creationId="{00000000-0000-0000-0000-000000000000}"/>
          </ac:spMkLst>
        </pc:spChg>
        <pc:picChg chg="add mod">
          <ac:chgData name="Medrano, Oscar" userId="S::medrano.oscar@tamu.edu::89a39631-1f1e-4af4-bb35-b2cec7973e18" providerId="AD" clId="Web-{86780F6A-AA3E-4493-B396-A69EE79611A1}" dt="2024-01-31T03:39:54.294" v="1390" actId="1076"/>
          <ac:picMkLst>
            <pc:docMk/>
            <pc:sldMk cId="2336058658" sldId="320"/>
            <ac:picMk id="2" creationId="{4D449E51-AB4D-BD10-9366-B7C9A3CF0AC6}"/>
          </ac:picMkLst>
        </pc:picChg>
        <pc:picChg chg="add mod">
          <ac:chgData name="Medrano, Oscar" userId="S::medrano.oscar@tamu.edu::89a39631-1f1e-4af4-bb35-b2cec7973e18" providerId="AD" clId="Web-{86780F6A-AA3E-4493-B396-A69EE79611A1}" dt="2024-01-31T03:18:30.643" v="1380" actId="1076"/>
          <ac:picMkLst>
            <pc:docMk/>
            <pc:sldMk cId="2336058658" sldId="320"/>
            <ac:picMk id="3" creationId="{DFC85187-0B63-BA87-C86D-005D9BCC8CA6}"/>
          </ac:picMkLst>
        </pc:picChg>
        <pc:picChg chg="add mod">
          <ac:chgData name="Medrano, Oscar" userId="S::medrano.oscar@tamu.edu::89a39631-1f1e-4af4-bb35-b2cec7973e18" providerId="AD" clId="Web-{86780F6A-AA3E-4493-B396-A69EE79611A1}" dt="2024-01-31T03:40:05.076" v="1396" actId="1076"/>
          <ac:picMkLst>
            <pc:docMk/>
            <pc:sldMk cId="2336058658" sldId="320"/>
            <ac:picMk id="4" creationId="{BDAE1626-1D1E-50E9-686D-1AD0BBA3A645}"/>
          </ac:picMkLst>
        </pc:picChg>
      </pc:sldChg>
    </pc:docChg>
  </pc:docChgLst>
  <pc:docChgLst>
    <pc:chgData name="Smithson, Robin" userId="91051a48-f0d0-46b4-93c3-31c51451190e" providerId="ADAL" clId="{79907427-7299-5543-A0E3-013A805ED171}"/>
    <pc:docChg chg="undo custSel addSld modSld">
      <pc:chgData name="Smithson, Robin" userId="91051a48-f0d0-46b4-93c3-31c51451190e" providerId="ADAL" clId="{79907427-7299-5543-A0E3-013A805ED171}" dt="2024-01-31T04:37:16.064" v="1589" actId="1076"/>
      <pc:docMkLst>
        <pc:docMk/>
      </pc:docMkLst>
      <pc:sldChg chg="delSp modSp mod">
        <pc:chgData name="Smithson, Robin" userId="91051a48-f0d0-46b4-93c3-31c51451190e" providerId="ADAL" clId="{79907427-7299-5543-A0E3-013A805ED171}" dt="2024-01-30T20:04:17.978" v="1438" actId="20577"/>
        <pc:sldMkLst>
          <pc:docMk/>
          <pc:sldMk cId="3482335894" sldId="304"/>
        </pc:sldMkLst>
        <pc:spChg chg="del">
          <ac:chgData name="Smithson, Robin" userId="91051a48-f0d0-46b4-93c3-31c51451190e" providerId="ADAL" clId="{79907427-7299-5543-A0E3-013A805ED171}" dt="2024-01-18T14:41:38.352" v="107" actId="21"/>
          <ac:spMkLst>
            <pc:docMk/>
            <pc:sldMk cId="3482335894" sldId="304"/>
            <ac:spMk id="2" creationId="{00000000-0000-0000-0000-000000000000}"/>
          </ac:spMkLst>
        </pc:spChg>
        <pc:spChg chg="mod">
          <ac:chgData name="Smithson, Robin" userId="91051a48-f0d0-46b4-93c3-31c51451190e" providerId="ADAL" clId="{79907427-7299-5543-A0E3-013A805ED171}" dt="2024-01-30T20:04:17.978" v="1438" actId="20577"/>
          <ac:spMkLst>
            <pc:docMk/>
            <pc:sldMk cId="3482335894" sldId="304"/>
            <ac:spMk id="54" creationId="{00000000-0000-0000-0000-000000000000}"/>
          </ac:spMkLst>
        </pc:spChg>
      </pc:sldChg>
      <pc:sldChg chg="addSp delSp modSp mod modNotesTx">
        <pc:chgData name="Smithson, Robin" userId="91051a48-f0d0-46b4-93c3-31c51451190e" providerId="ADAL" clId="{79907427-7299-5543-A0E3-013A805ED171}" dt="2024-01-31T01:04:12.685" v="1497" actId="20577"/>
        <pc:sldMkLst>
          <pc:docMk/>
          <pc:sldMk cId="775211522" sldId="305"/>
        </pc:sldMkLst>
        <pc:spChg chg="del mod">
          <ac:chgData name="Smithson, Robin" userId="91051a48-f0d0-46b4-93c3-31c51451190e" providerId="ADAL" clId="{79907427-7299-5543-A0E3-013A805ED171}" dt="2024-01-18T14:43:52.689" v="121"/>
          <ac:spMkLst>
            <pc:docMk/>
            <pc:sldMk cId="775211522" sldId="305"/>
            <ac:spMk id="2" creationId="{00000000-0000-0000-0000-000000000000}"/>
          </ac:spMkLst>
        </pc:spChg>
        <pc:spChg chg="mod">
          <ac:chgData name="Smithson, Robin" userId="91051a48-f0d0-46b4-93c3-31c51451190e" providerId="ADAL" clId="{79907427-7299-5543-A0E3-013A805ED171}" dt="2024-01-25T16:15:51.715" v="1105" actId="20577"/>
          <ac:spMkLst>
            <pc:docMk/>
            <pc:sldMk cId="775211522" sldId="305"/>
            <ac:spMk id="62" creationId="{00000000-0000-0000-0000-000000000000}"/>
          </ac:spMkLst>
        </pc:spChg>
        <pc:picChg chg="add mod">
          <ac:chgData name="Smithson, Robin" userId="91051a48-f0d0-46b4-93c3-31c51451190e" providerId="ADAL" clId="{79907427-7299-5543-A0E3-013A805ED171}" dt="2024-01-25T16:15:40.938" v="1080" actId="1076"/>
          <ac:picMkLst>
            <pc:docMk/>
            <pc:sldMk cId="775211522" sldId="305"/>
            <ac:picMk id="3" creationId="{A3E9D793-F700-F815-59D3-F51AD9078F0E}"/>
          </ac:picMkLst>
        </pc:picChg>
      </pc:sldChg>
      <pc:sldChg chg="addSp delSp modSp mod modNotesTx">
        <pc:chgData name="Smithson, Robin" userId="91051a48-f0d0-46b4-93c3-31c51451190e" providerId="ADAL" clId="{79907427-7299-5543-A0E3-013A805ED171}" dt="2024-01-31T01:04:17.054" v="1503" actId="20577"/>
        <pc:sldMkLst>
          <pc:docMk/>
          <pc:sldMk cId="1248451537" sldId="306"/>
        </pc:sldMkLst>
        <pc:spChg chg="del">
          <ac:chgData name="Smithson, Robin" userId="91051a48-f0d0-46b4-93c3-31c51451190e" providerId="ADAL" clId="{79907427-7299-5543-A0E3-013A805ED171}" dt="2024-01-18T14:44:50.016" v="123" actId="21"/>
          <ac:spMkLst>
            <pc:docMk/>
            <pc:sldMk cId="1248451537" sldId="306"/>
            <ac:spMk id="2" creationId="{00000000-0000-0000-0000-000000000000}"/>
          </ac:spMkLst>
        </pc:spChg>
        <pc:graphicFrameChg chg="add mod modGraphic">
          <ac:chgData name="Smithson, Robin" userId="91051a48-f0d0-46b4-93c3-31c51451190e" providerId="ADAL" clId="{79907427-7299-5543-A0E3-013A805ED171}" dt="2024-01-18T14:45:43.755" v="133" actId="14734"/>
          <ac:graphicFrameMkLst>
            <pc:docMk/>
            <pc:sldMk cId="1248451537" sldId="306"/>
            <ac:graphicFrameMk id="5" creationId="{2F9DDD85-53EC-240F-F06E-0F54688E58A0}"/>
          </ac:graphicFrameMkLst>
        </pc:graphicFrameChg>
        <pc:picChg chg="add mod">
          <ac:chgData name="Smithson, Robin" userId="91051a48-f0d0-46b4-93c3-31c51451190e" providerId="ADAL" clId="{79907427-7299-5543-A0E3-013A805ED171}" dt="2024-01-18T14:45:49.459" v="134" actId="1076"/>
          <ac:picMkLst>
            <pc:docMk/>
            <pc:sldMk cId="1248451537" sldId="306"/>
            <ac:picMk id="3" creationId="{FC96ED79-F59E-C5FC-8F2F-FC8EDC0B0981}"/>
          </ac:picMkLst>
        </pc:picChg>
        <pc:picChg chg="add mod">
          <ac:chgData name="Smithson, Robin" userId="91051a48-f0d0-46b4-93c3-31c51451190e" providerId="ADAL" clId="{79907427-7299-5543-A0E3-013A805ED171}" dt="2024-01-18T14:44:59.525" v="126"/>
          <ac:picMkLst>
            <pc:docMk/>
            <pc:sldMk cId="1248451537" sldId="306"/>
            <ac:picMk id="4" creationId="{86823024-7E76-E51F-C572-788DD0E95B0C}"/>
          </ac:picMkLst>
        </pc:picChg>
      </pc:sldChg>
      <pc:sldChg chg="modSp mod modNotesTx">
        <pc:chgData name="Smithson, Robin" userId="91051a48-f0d0-46b4-93c3-31c51451190e" providerId="ADAL" clId="{79907427-7299-5543-A0E3-013A805ED171}" dt="2024-01-31T01:04:27.772" v="1513" actId="20577"/>
        <pc:sldMkLst>
          <pc:docMk/>
          <pc:sldMk cId="2407612721" sldId="307"/>
        </pc:sldMkLst>
        <pc:spChg chg="mod">
          <ac:chgData name="Smithson, Robin" userId="91051a48-f0d0-46b4-93c3-31c51451190e" providerId="ADAL" clId="{79907427-7299-5543-A0E3-013A805ED171}" dt="2024-01-25T16:16:29.263" v="1144" actId="20577"/>
          <ac:spMkLst>
            <pc:docMk/>
            <pc:sldMk cId="2407612721" sldId="307"/>
            <ac:spMk id="2" creationId="{00000000-0000-0000-0000-000000000000}"/>
          </ac:spMkLst>
        </pc:spChg>
      </pc:sldChg>
      <pc:sldChg chg="modSp mod modNotesTx">
        <pc:chgData name="Smithson, Robin" userId="91051a48-f0d0-46b4-93c3-31c51451190e" providerId="ADAL" clId="{79907427-7299-5543-A0E3-013A805ED171}" dt="2024-01-31T01:05:06.374" v="1525" actId="20577"/>
        <pc:sldMkLst>
          <pc:docMk/>
          <pc:sldMk cId="3949481253" sldId="310"/>
        </pc:sldMkLst>
        <pc:spChg chg="mod">
          <ac:chgData name="Smithson, Robin" userId="91051a48-f0d0-46b4-93c3-31c51451190e" providerId="ADAL" clId="{79907427-7299-5543-A0E3-013A805ED171}" dt="2024-01-25T16:19:39.799" v="1251" actId="255"/>
          <ac:spMkLst>
            <pc:docMk/>
            <pc:sldMk cId="3949481253" sldId="310"/>
            <ac:spMk id="2" creationId="{00000000-0000-0000-0000-000000000000}"/>
          </ac:spMkLst>
        </pc:spChg>
        <pc:spChg chg="mod">
          <ac:chgData name="Smithson, Robin" userId="91051a48-f0d0-46b4-93c3-31c51451190e" providerId="ADAL" clId="{79907427-7299-5543-A0E3-013A805ED171}" dt="2024-01-25T16:19:47.415" v="1252" actId="20577"/>
          <ac:spMkLst>
            <pc:docMk/>
            <pc:sldMk cId="3949481253" sldId="310"/>
            <ac:spMk id="75" creationId="{00000000-0000-0000-0000-000000000000}"/>
          </ac:spMkLst>
        </pc:spChg>
      </pc:sldChg>
      <pc:sldChg chg="modSp mod">
        <pc:chgData name="Smithson, Robin" userId="91051a48-f0d0-46b4-93c3-31c51451190e" providerId="ADAL" clId="{79907427-7299-5543-A0E3-013A805ED171}" dt="2024-01-25T20:40:42.220" v="1339" actId="20577"/>
        <pc:sldMkLst>
          <pc:docMk/>
          <pc:sldMk cId="2198972723" sldId="312"/>
        </pc:sldMkLst>
        <pc:spChg chg="mod">
          <ac:chgData name="Smithson, Robin" userId="91051a48-f0d0-46b4-93c3-31c51451190e" providerId="ADAL" clId="{79907427-7299-5543-A0E3-013A805ED171}" dt="2024-01-25T20:40:42.220" v="1339" actId="20577"/>
          <ac:spMkLst>
            <pc:docMk/>
            <pc:sldMk cId="2198972723" sldId="312"/>
            <ac:spMk id="142" creationId="{00000000-0000-0000-0000-000000000000}"/>
          </ac:spMkLst>
        </pc:spChg>
      </pc:sldChg>
      <pc:sldChg chg="modSp mod modNotesTx">
        <pc:chgData name="Smithson, Robin" userId="91051a48-f0d0-46b4-93c3-31c51451190e" providerId="ADAL" clId="{79907427-7299-5543-A0E3-013A805ED171}" dt="2024-01-25T16:23:20.641" v="1254" actId="20577"/>
        <pc:sldMkLst>
          <pc:docMk/>
          <pc:sldMk cId="1093395937" sldId="313"/>
        </pc:sldMkLst>
        <pc:spChg chg="mod">
          <ac:chgData name="Smithson, Robin" userId="91051a48-f0d0-46b4-93c3-31c51451190e" providerId="ADAL" clId="{79907427-7299-5543-A0E3-013A805ED171}" dt="2024-01-25T16:23:20.641" v="1254" actId="20577"/>
          <ac:spMkLst>
            <pc:docMk/>
            <pc:sldMk cId="1093395937" sldId="313"/>
            <ac:spMk id="75" creationId="{00000000-0000-0000-0000-000000000000}"/>
          </ac:spMkLst>
        </pc:spChg>
      </pc:sldChg>
      <pc:sldChg chg="modSp mod modNotesTx">
        <pc:chgData name="Smithson, Robin" userId="91051a48-f0d0-46b4-93c3-31c51451190e" providerId="ADAL" clId="{79907427-7299-5543-A0E3-013A805ED171}" dt="2024-01-31T01:07:08.982" v="1527" actId="20577"/>
        <pc:sldMkLst>
          <pc:docMk/>
          <pc:sldMk cId="3906059831" sldId="314"/>
        </pc:sldMkLst>
        <pc:spChg chg="mod">
          <ac:chgData name="Smithson, Robin" userId="91051a48-f0d0-46b4-93c3-31c51451190e" providerId="ADAL" clId="{79907427-7299-5543-A0E3-013A805ED171}" dt="2024-01-25T16:16:41.924" v="1145" actId="20577"/>
          <ac:spMkLst>
            <pc:docMk/>
            <pc:sldMk cId="3906059831" sldId="314"/>
            <ac:spMk id="68" creationId="{00000000-0000-0000-0000-000000000000}"/>
          </ac:spMkLst>
        </pc:spChg>
        <pc:graphicFrameChg chg="mod">
          <ac:chgData name="Smithson, Robin" userId="91051a48-f0d0-46b4-93c3-31c51451190e" providerId="ADAL" clId="{79907427-7299-5543-A0E3-013A805ED171}" dt="2024-01-31T01:07:08.982" v="1527" actId="20577"/>
          <ac:graphicFrameMkLst>
            <pc:docMk/>
            <pc:sldMk cId="3906059831" sldId="314"/>
            <ac:graphicFrameMk id="3" creationId="{CC49F032-29D4-630A-A228-9BA187FAD65B}"/>
          </ac:graphicFrameMkLst>
        </pc:graphicFrameChg>
      </pc:sldChg>
      <pc:sldChg chg="delSp modSp mod modNotesTx">
        <pc:chgData name="Smithson, Robin" userId="91051a48-f0d0-46b4-93c3-31c51451190e" providerId="ADAL" clId="{79907427-7299-5543-A0E3-013A805ED171}" dt="2024-01-31T01:03:39.932" v="1481" actId="20577"/>
        <pc:sldMkLst>
          <pc:docMk/>
          <pc:sldMk cId="486510007" sldId="315"/>
        </pc:sldMkLst>
        <pc:spChg chg="del mod">
          <ac:chgData name="Smithson, Robin" userId="91051a48-f0d0-46b4-93c3-31c51451190e" providerId="ADAL" clId="{79907427-7299-5543-A0E3-013A805ED171}" dt="2024-01-18T14:59:22.874" v="393" actId="21"/>
          <ac:spMkLst>
            <pc:docMk/>
            <pc:sldMk cId="486510007" sldId="315"/>
            <ac:spMk id="2" creationId="{08F198AB-29AF-2A57-621C-CB3604E137FC}"/>
          </ac:spMkLst>
        </pc:spChg>
        <pc:spChg chg="mod">
          <ac:chgData name="Smithson, Robin" userId="91051a48-f0d0-46b4-93c3-31c51451190e" providerId="ADAL" clId="{79907427-7299-5543-A0E3-013A805ED171}" dt="2024-01-18T14:48:04.287" v="173" actId="20577"/>
          <ac:spMkLst>
            <pc:docMk/>
            <pc:sldMk cId="486510007" sldId="315"/>
            <ac:spMk id="82" creationId="{57924A94-8EB0-3F32-91E4-B59476ED935C}"/>
          </ac:spMkLst>
        </pc:spChg>
        <pc:graphicFrameChg chg="mod modGraphic">
          <ac:chgData name="Smithson, Robin" userId="91051a48-f0d0-46b4-93c3-31c51451190e" providerId="ADAL" clId="{79907427-7299-5543-A0E3-013A805ED171}" dt="2024-01-30T20:06:25.691" v="1465" actId="20577"/>
          <ac:graphicFrameMkLst>
            <pc:docMk/>
            <pc:sldMk cId="486510007" sldId="315"/>
            <ac:graphicFrameMk id="83" creationId="{8A9C0EC2-2753-8F0D-A142-ABED9C8D1468}"/>
          </ac:graphicFrameMkLst>
        </pc:graphicFrameChg>
      </pc:sldChg>
      <pc:sldChg chg="addSp delSp modSp add mod modNotesTx">
        <pc:chgData name="Smithson, Robin" userId="91051a48-f0d0-46b4-93c3-31c51451190e" providerId="ADAL" clId="{79907427-7299-5543-A0E3-013A805ED171}" dt="2024-01-31T01:22:36.608" v="1573" actId="1076"/>
        <pc:sldMkLst>
          <pc:docMk/>
          <pc:sldMk cId="3765020797" sldId="318"/>
        </pc:sldMkLst>
        <pc:spChg chg="add del mod">
          <ac:chgData name="Smithson, Robin" userId="91051a48-f0d0-46b4-93c3-31c51451190e" providerId="ADAL" clId="{79907427-7299-5543-A0E3-013A805ED171}" dt="2024-01-31T01:15:47.947" v="1537" actId="21"/>
          <ac:spMkLst>
            <pc:docMk/>
            <pc:sldMk cId="3765020797" sldId="318"/>
            <ac:spMk id="2" creationId="{27898007-7A82-9A83-D5B9-221D3D39A735}"/>
          </ac:spMkLst>
        </pc:spChg>
        <pc:spChg chg="del mod">
          <ac:chgData name="Smithson, Robin" userId="91051a48-f0d0-46b4-93c3-31c51451190e" providerId="ADAL" clId="{79907427-7299-5543-A0E3-013A805ED171}" dt="2024-01-25T16:10:25.151" v="838" actId="21"/>
          <ac:spMkLst>
            <pc:docMk/>
            <pc:sldMk cId="3765020797" sldId="318"/>
            <ac:spMk id="2" creationId="{82CEE62E-00C2-CD1C-6A1F-A3865760F264}"/>
          </ac:spMkLst>
        </pc:spChg>
        <pc:spChg chg="add del mod">
          <ac:chgData name="Smithson, Robin" userId="91051a48-f0d0-46b4-93c3-31c51451190e" providerId="ADAL" clId="{79907427-7299-5543-A0E3-013A805ED171}" dt="2024-01-31T01:15:36.560" v="1533" actId="21"/>
          <ac:spMkLst>
            <pc:docMk/>
            <pc:sldMk cId="3765020797" sldId="318"/>
            <ac:spMk id="5" creationId="{E7E16904-6492-0D4E-877A-FF7EB14EC24F}"/>
          </ac:spMkLst>
        </pc:spChg>
        <pc:spChg chg="add del mod">
          <ac:chgData name="Smithson, Robin" userId="91051a48-f0d0-46b4-93c3-31c51451190e" providerId="ADAL" clId="{79907427-7299-5543-A0E3-013A805ED171}" dt="2024-01-31T01:15:39.916" v="1534" actId="21"/>
          <ac:spMkLst>
            <pc:docMk/>
            <pc:sldMk cId="3765020797" sldId="318"/>
            <ac:spMk id="6" creationId="{E015C822-454B-8EFE-759C-9BF3FA8710E6}"/>
          </ac:spMkLst>
        </pc:spChg>
        <pc:spChg chg="del">
          <ac:chgData name="Smithson, Robin" userId="91051a48-f0d0-46b4-93c3-31c51451190e" providerId="ADAL" clId="{79907427-7299-5543-A0E3-013A805ED171}" dt="2024-01-18T15:12:40.141" v="462" actId="21"/>
          <ac:spMkLst>
            <pc:docMk/>
            <pc:sldMk cId="3765020797" sldId="318"/>
            <ac:spMk id="88" creationId="{2134FEAC-A766-7277-EACD-263BB41D47D8}"/>
          </ac:spMkLst>
        </pc:spChg>
        <pc:spChg chg="mod">
          <ac:chgData name="Smithson, Robin" userId="91051a48-f0d0-46b4-93c3-31c51451190e" providerId="ADAL" clId="{79907427-7299-5543-A0E3-013A805ED171}" dt="2024-01-25T16:12:11.011" v="882" actId="1076"/>
          <ac:spMkLst>
            <pc:docMk/>
            <pc:sldMk cId="3765020797" sldId="318"/>
            <ac:spMk id="90" creationId="{025C7009-467D-14A8-E6D8-F705BC7974BA}"/>
          </ac:spMkLst>
        </pc:spChg>
        <pc:picChg chg="add">
          <ac:chgData name="Smithson, Robin" userId="91051a48-f0d0-46b4-93c3-31c51451190e" providerId="ADAL" clId="{79907427-7299-5543-A0E3-013A805ED171}" dt="2024-01-25T20:38:54.909" v="1255"/>
          <ac:picMkLst>
            <pc:docMk/>
            <pc:sldMk cId="3765020797" sldId="318"/>
            <ac:picMk id="2" creationId="{94F2389C-EDBD-1E3E-3C0D-816BBAF6DBE6}"/>
          </ac:picMkLst>
        </pc:picChg>
        <pc:picChg chg="add del mod">
          <ac:chgData name="Smithson, Robin" userId="91051a48-f0d0-46b4-93c3-31c51451190e" providerId="ADAL" clId="{79907427-7299-5543-A0E3-013A805ED171}" dt="2024-01-31T01:15:21.117" v="1529" actId="478"/>
          <ac:picMkLst>
            <pc:docMk/>
            <pc:sldMk cId="3765020797" sldId="318"/>
            <ac:picMk id="3" creationId="{DA89EAB7-DE5F-0BB6-31E8-F152F79A13C2}"/>
          </ac:picMkLst>
        </pc:picChg>
        <pc:picChg chg="add del mod modCrop">
          <ac:chgData name="Smithson, Robin" userId="91051a48-f0d0-46b4-93c3-31c51451190e" providerId="ADAL" clId="{79907427-7299-5543-A0E3-013A805ED171}" dt="2024-01-31T01:16:13.016" v="1540" actId="478"/>
          <ac:picMkLst>
            <pc:docMk/>
            <pc:sldMk cId="3765020797" sldId="318"/>
            <ac:picMk id="4" creationId="{600CA628-43CD-4346-9353-357DC083EE4E}"/>
          </ac:picMkLst>
        </pc:picChg>
        <pc:picChg chg="add del mod">
          <ac:chgData name="Smithson, Robin" userId="91051a48-f0d0-46b4-93c3-31c51451190e" providerId="ADAL" clId="{79907427-7299-5543-A0E3-013A805ED171}" dt="2024-01-31T01:15:18.333" v="1528" actId="478"/>
          <ac:picMkLst>
            <pc:docMk/>
            <pc:sldMk cId="3765020797" sldId="318"/>
            <ac:picMk id="7" creationId="{03CBB8F7-7F55-FECE-9BE2-FB759B3B37D2}"/>
          </ac:picMkLst>
        </pc:picChg>
        <pc:picChg chg="add mod">
          <ac:chgData name="Smithson, Robin" userId="91051a48-f0d0-46b4-93c3-31c51451190e" providerId="ADAL" clId="{79907427-7299-5543-A0E3-013A805ED171}" dt="2024-01-31T01:22:34.959" v="1572" actId="1076"/>
          <ac:picMkLst>
            <pc:docMk/>
            <pc:sldMk cId="3765020797" sldId="318"/>
            <ac:picMk id="8" creationId="{DF525EA4-5252-4994-C86E-8592AD9DF70F}"/>
          </ac:picMkLst>
        </pc:picChg>
        <pc:picChg chg="add mod">
          <ac:chgData name="Smithson, Robin" userId="91051a48-f0d0-46b4-93c3-31c51451190e" providerId="ADAL" clId="{79907427-7299-5543-A0E3-013A805ED171}" dt="2024-01-31T01:22:31.775" v="1571" actId="1076"/>
          <ac:picMkLst>
            <pc:docMk/>
            <pc:sldMk cId="3765020797" sldId="318"/>
            <ac:picMk id="1026" creationId="{36CC6224-1B19-8459-41CB-7E8ACE1D1282}"/>
          </ac:picMkLst>
        </pc:picChg>
        <pc:picChg chg="add del mod">
          <ac:chgData name="Smithson, Robin" userId="91051a48-f0d0-46b4-93c3-31c51451190e" providerId="ADAL" clId="{79907427-7299-5543-A0E3-013A805ED171}" dt="2024-01-25T20:39:00.911" v="1256" actId="478"/>
          <ac:picMkLst>
            <pc:docMk/>
            <pc:sldMk cId="3765020797" sldId="318"/>
            <ac:picMk id="1026" creationId="{6EA9AE7D-940A-5A42-1E6D-68BCD8D66A3B}"/>
          </ac:picMkLst>
        </pc:picChg>
        <pc:picChg chg="add mod">
          <ac:chgData name="Smithson, Robin" userId="91051a48-f0d0-46b4-93c3-31c51451190e" providerId="ADAL" clId="{79907427-7299-5543-A0E3-013A805ED171}" dt="2024-01-31T01:22:36.608" v="1573" actId="1076"/>
          <ac:picMkLst>
            <pc:docMk/>
            <pc:sldMk cId="3765020797" sldId="318"/>
            <ac:picMk id="1028" creationId="{67A57575-DD8B-F005-9CC2-04DDE0B3AD98}"/>
          </ac:picMkLst>
        </pc:picChg>
        <pc:picChg chg="add del">
          <ac:chgData name="Smithson, Robin" userId="91051a48-f0d0-46b4-93c3-31c51451190e" providerId="ADAL" clId="{79907427-7299-5543-A0E3-013A805ED171}" dt="2024-01-25T16:11:56.589" v="878" actId="478"/>
          <ac:picMkLst>
            <pc:docMk/>
            <pc:sldMk cId="3765020797" sldId="318"/>
            <ac:picMk id="1028" creationId="{FCA69592-71F4-8254-51BD-45D0D0E77DC2}"/>
          </ac:picMkLst>
        </pc:picChg>
        <pc:picChg chg="add del mod">
          <ac:chgData name="Smithson, Robin" userId="91051a48-f0d0-46b4-93c3-31c51451190e" providerId="ADAL" clId="{79907427-7299-5543-A0E3-013A805ED171}" dt="2024-01-25T20:39:14.214" v="1262" actId="478"/>
          <ac:picMkLst>
            <pc:docMk/>
            <pc:sldMk cId="3765020797" sldId="318"/>
            <ac:picMk id="1030" creationId="{EDE5C8C8-373E-58B3-72D8-7E53BB84458E}"/>
          </ac:picMkLst>
        </pc:picChg>
      </pc:sldChg>
      <pc:sldChg chg="addSp delSp modSp mod">
        <pc:chgData name="Smithson, Robin" userId="91051a48-f0d0-46b4-93c3-31c51451190e" providerId="ADAL" clId="{79907427-7299-5543-A0E3-013A805ED171}" dt="2024-01-31T04:37:16.064" v="1589" actId="1076"/>
        <pc:sldMkLst>
          <pc:docMk/>
          <pc:sldMk cId="4092194275" sldId="321"/>
        </pc:sldMkLst>
        <pc:picChg chg="add del mod">
          <ac:chgData name="Smithson, Robin" userId="91051a48-f0d0-46b4-93c3-31c51451190e" providerId="ADAL" clId="{79907427-7299-5543-A0E3-013A805ED171}" dt="2024-01-31T04:11:03.332" v="1580" actId="478"/>
          <ac:picMkLst>
            <pc:docMk/>
            <pc:sldMk cId="4092194275" sldId="321"/>
            <ac:picMk id="2" creationId="{28E69B97-7A34-06E9-9528-E5BB3CD5F062}"/>
          </ac:picMkLst>
        </pc:picChg>
        <pc:picChg chg="add mod">
          <ac:chgData name="Smithson, Robin" userId="91051a48-f0d0-46b4-93c3-31c51451190e" providerId="ADAL" clId="{79907427-7299-5543-A0E3-013A805ED171}" dt="2024-01-31T04:37:16.064" v="1589" actId="1076"/>
          <ac:picMkLst>
            <pc:docMk/>
            <pc:sldMk cId="4092194275" sldId="321"/>
            <ac:picMk id="3" creationId="{82C0B60D-C19F-1FD2-C2CC-49EBA37AE1A1}"/>
          </ac:picMkLst>
        </pc:picChg>
      </pc:sldChg>
      <pc:sldChg chg="addSp delSp modSp mod">
        <pc:chgData name="Smithson, Robin" userId="91051a48-f0d0-46b4-93c3-31c51451190e" providerId="ADAL" clId="{79907427-7299-5543-A0E3-013A805ED171}" dt="2024-01-31T04:37:01.870" v="1583" actId="478"/>
        <pc:sldMkLst>
          <pc:docMk/>
          <pc:sldMk cId="3774297980" sldId="322"/>
        </pc:sldMkLst>
        <pc:picChg chg="add del mod">
          <ac:chgData name="Smithson, Robin" userId="91051a48-f0d0-46b4-93c3-31c51451190e" providerId="ADAL" clId="{79907427-7299-5543-A0E3-013A805ED171}" dt="2024-01-31T04:11:05.576" v="1581" actId="478"/>
          <ac:picMkLst>
            <pc:docMk/>
            <pc:sldMk cId="3774297980" sldId="322"/>
            <ac:picMk id="2" creationId="{AA49523C-A270-426F-9554-5F69F4DAC404}"/>
          </ac:picMkLst>
        </pc:picChg>
        <pc:picChg chg="add del mod">
          <ac:chgData name="Smithson, Robin" userId="91051a48-f0d0-46b4-93c3-31c51451190e" providerId="ADAL" clId="{79907427-7299-5543-A0E3-013A805ED171}" dt="2024-01-31T04:37:01.870" v="1583" actId="478"/>
          <ac:picMkLst>
            <pc:docMk/>
            <pc:sldMk cId="3774297980" sldId="322"/>
            <ac:picMk id="3" creationId="{0D35920F-027C-D43D-DF14-AA63B27809D6}"/>
          </ac:picMkLst>
        </pc:picChg>
      </pc:sldChg>
    </pc:docChg>
  </pc:docChgLst>
  <pc:docChgLst>
    <pc:chgData name="Medrano, Oscar" userId="S::medrano.oscar@tamu.edu::89a39631-1f1e-4af4-bb35-b2cec7973e18" providerId="AD" clId="Web-{CF7D3F51-F764-4A8B-AB3A-E6BDA784BF6D}"/>
    <pc:docChg chg="addSld modSld">
      <pc:chgData name="Medrano, Oscar" userId="S::medrano.oscar@tamu.edu::89a39631-1f1e-4af4-bb35-b2cec7973e18" providerId="AD" clId="Web-{CF7D3F51-F764-4A8B-AB3A-E6BDA784BF6D}" dt="2024-01-18T14:56:05.067" v="623"/>
      <pc:docMkLst>
        <pc:docMk/>
      </pc:docMkLst>
      <pc:sldChg chg="modSp">
        <pc:chgData name="Medrano, Oscar" userId="S::medrano.oscar@tamu.edu::89a39631-1f1e-4af4-bb35-b2cec7973e18" providerId="AD" clId="Web-{CF7D3F51-F764-4A8B-AB3A-E6BDA784BF6D}" dt="2024-01-18T14:48:37.426" v="38" actId="20577"/>
        <pc:sldMkLst>
          <pc:docMk/>
          <pc:sldMk cId="3482335894" sldId="304"/>
        </pc:sldMkLst>
        <pc:spChg chg="mod">
          <ac:chgData name="Medrano, Oscar" userId="S::medrano.oscar@tamu.edu::89a39631-1f1e-4af4-bb35-b2cec7973e18" providerId="AD" clId="Web-{CF7D3F51-F764-4A8B-AB3A-E6BDA784BF6D}" dt="2024-01-18T14:48:37.426" v="38" actId="20577"/>
          <ac:spMkLst>
            <pc:docMk/>
            <pc:sldMk cId="3482335894" sldId="304"/>
            <ac:spMk id="54" creationId="{00000000-0000-0000-0000-000000000000}"/>
          </ac:spMkLst>
        </pc:spChg>
      </pc:sldChg>
      <pc:sldChg chg="modSp">
        <pc:chgData name="Medrano, Oscar" userId="S::medrano.oscar@tamu.edu::89a39631-1f1e-4af4-bb35-b2cec7973e18" providerId="AD" clId="Web-{CF7D3F51-F764-4A8B-AB3A-E6BDA784BF6D}" dt="2024-01-18T14:44:42.730" v="9" actId="20577"/>
        <pc:sldMkLst>
          <pc:docMk/>
          <pc:sldMk cId="775211522" sldId="305"/>
        </pc:sldMkLst>
        <pc:spChg chg="mod">
          <ac:chgData name="Medrano, Oscar" userId="S::medrano.oscar@tamu.edu::89a39631-1f1e-4af4-bb35-b2cec7973e18" providerId="AD" clId="Web-{CF7D3F51-F764-4A8B-AB3A-E6BDA784BF6D}" dt="2024-01-18T14:44:42.730" v="9" actId="20577"/>
          <ac:spMkLst>
            <pc:docMk/>
            <pc:sldMk cId="775211522" sldId="305"/>
            <ac:spMk id="61" creationId="{00000000-0000-0000-0000-000000000000}"/>
          </ac:spMkLst>
        </pc:spChg>
      </pc:sldChg>
      <pc:sldChg chg="modSp">
        <pc:chgData name="Medrano, Oscar" userId="S::medrano.oscar@tamu.edu::89a39631-1f1e-4af4-bb35-b2cec7973e18" providerId="AD" clId="Web-{CF7D3F51-F764-4A8B-AB3A-E6BDA784BF6D}" dt="2024-01-18T14:46:40" v="27" actId="20577"/>
        <pc:sldMkLst>
          <pc:docMk/>
          <pc:sldMk cId="1248451537" sldId="306"/>
        </pc:sldMkLst>
        <pc:spChg chg="mod">
          <ac:chgData name="Medrano, Oscar" userId="S::medrano.oscar@tamu.edu::89a39631-1f1e-4af4-bb35-b2cec7973e18" providerId="AD" clId="Web-{CF7D3F51-F764-4A8B-AB3A-E6BDA784BF6D}" dt="2024-01-18T14:46:40" v="27" actId="20577"/>
          <ac:spMkLst>
            <pc:docMk/>
            <pc:sldMk cId="1248451537" sldId="306"/>
            <ac:spMk id="68" creationId="{00000000-0000-0000-0000-000000000000}"/>
          </ac:spMkLst>
        </pc:spChg>
      </pc:sldChg>
      <pc:sldChg chg="modSp">
        <pc:chgData name="Medrano, Oscar" userId="S::medrano.oscar@tamu.edu::89a39631-1f1e-4af4-bb35-b2cec7973e18" providerId="AD" clId="Web-{CF7D3F51-F764-4A8B-AB3A-E6BDA784BF6D}" dt="2024-01-18T14:52:18.418" v="206" actId="14100"/>
        <pc:sldMkLst>
          <pc:docMk/>
          <pc:sldMk cId="2407612721" sldId="307"/>
        </pc:sldMkLst>
        <pc:spChg chg="mod">
          <ac:chgData name="Medrano, Oscar" userId="S::medrano.oscar@tamu.edu::89a39631-1f1e-4af4-bb35-b2cec7973e18" providerId="AD" clId="Web-{CF7D3F51-F764-4A8B-AB3A-E6BDA784BF6D}" dt="2024-01-18T14:52:18.418" v="206" actId="14100"/>
          <ac:spMkLst>
            <pc:docMk/>
            <pc:sldMk cId="2407612721" sldId="307"/>
            <ac:spMk id="2" creationId="{00000000-0000-0000-0000-000000000000}"/>
          </ac:spMkLst>
        </pc:spChg>
        <pc:spChg chg="mod">
          <ac:chgData name="Medrano, Oscar" userId="S::medrano.oscar@tamu.edu::89a39631-1f1e-4af4-bb35-b2cec7973e18" providerId="AD" clId="Web-{CF7D3F51-F764-4A8B-AB3A-E6BDA784BF6D}" dt="2024-01-18T14:48:27.113" v="32" actId="20577"/>
          <ac:spMkLst>
            <pc:docMk/>
            <pc:sldMk cId="2407612721" sldId="307"/>
            <ac:spMk id="68" creationId="{00000000-0000-0000-0000-000000000000}"/>
          </ac:spMkLst>
        </pc:spChg>
      </pc:sldChg>
      <pc:sldChg chg="modSp add replId">
        <pc:chgData name="Medrano, Oscar" userId="S::medrano.oscar@tamu.edu::89a39631-1f1e-4af4-bb35-b2cec7973e18" providerId="AD" clId="Web-{CF7D3F51-F764-4A8B-AB3A-E6BDA784BF6D}" dt="2024-01-18T14:45:23.575" v="11" actId="20577"/>
        <pc:sldMkLst>
          <pc:docMk/>
          <pc:sldMk cId="486510007" sldId="315"/>
        </pc:sldMkLst>
        <pc:spChg chg="mod">
          <ac:chgData name="Medrano, Oscar" userId="S::medrano.oscar@tamu.edu::89a39631-1f1e-4af4-bb35-b2cec7973e18" providerId="AD" clId="Web-{CF7D3F51-F764-4A8B-AB3A-E6BDA784BF6D}" dt="2024-01-18T14:45:23.575" v="11" actId="20577"/>
          <ac:spMkLst>
            <pc:docMk/>
            <pc:sldMk cId="486510007" sldId="315"/>
            <ac:spMk id="82" creationId="{57924A94-8EB0-3F32-91E4-B59476ED935C}"/>
          </ac:spMkLst>
        </pc:spChg>
      </pc:sldChg>
      <pc:sldChg chg="modSp add replId">
        <pc:chgData name="Medrano, Oscar" userId="S::medrano.oscar@tamu.edu::89a39631-1f1e-4af4-bb35-b2cec7973e18" providerId="AD" clId="Web-{CF7D3F51-F764-4A8B-AB3A-E6BDA784BF6D}" dt="2024-01-18T14:53:48.296" v="247"/>
        <pc:sldMkLst>
          <pc:docMk/>
          <pc:sldMk cId="1084860830" sldId="316"/>
        </pc:sldMkLst>
        <pc:spChg chg="mod">
          <ac:chgData name="Medrano, Oscar" userId="S::medrano.oscar@tamu.edu::89a39631-1f1e-4af4-bb35-b2cec7973e18" providerId="AD" clId="Web-{CF7D3F51-F764-4A8B-AB3A-E6BDA784BF6D}" dt="2024-01-18T14:45:29.701" v="14" actId="20577"/>
          <ac:spMkLst>
            <pc:docMk/>
            <pc:sldMk cId="1084860830" sldId="316"/>
            <ac:spMk id="82" creationId="{872E070B-FA2D-A65A-B2A9-629A53551D98}"/>
          </ac:spMkLst>
        </pc:spChg>
        <pc:graphicFrameChg chg="mod modGraphic">
          <ac:chgData name="Medrano, Oscar" userId="S::medrano.oscar@tamu.edu::89a39631-1f1e-4af4-bb35-b2cec7973e18" providerId="AD" clId="Web-{CF7D3F51-F764-4A8B-AB3A-E6BDA784BF6D}" dt="2024-01-18T14:53:48.296" v="247"/>
          <ac:graphicFrameMkLst>
            <pc:docMk/>
            <pc:sldMk cId="1084860830" sldId="316"/>
            <ac:graphicFrameMk id="83" creationId="{F52C3068-18DD-9C40-0D55-E7C5028E02EB}"/>
          </ac:graphicFrameMkLst>
        </pc:graphicFrameChg>
      </pc:sldChg>
      <pc:sldChg chg="modSp add replId">
        <pc:chgData name="Medrano, Oscar" userId="S::medrano.oscar@tamu.edu::89a39631-1f1e-4af4-bb35-b2cec7973e18" providerId="AD" clId="Web-{CF7D3F51-F764-4A8B-AB3A-E6BDA784BF6D}" dt="2024-01-18T14:56:05.067" v="623"/>
        <pc:sldMkLst>
          <pc:docMk/>
          <pc:sldMk cId="1985456091" sldId="317"/>
        </pc:sldMkLst>
        <pc:spChg chg="mod">
          <ac:chgData name="Medrano, Oscar" userId="S::medrano.oscar@tamu.edu::89a39631-1f1e-4af4-bb35-b2cec7973e18" providerId="AD" clId="Web-{CF7D3F51-F764-4A8B-AB3A-E6BDA784BF6D}" dt="2024-01-18T14:53:53.328" v="297" actId="20577"/>
          <ac:spMkLst>
            <pc:docMk/>
            <pc:sldMk cId="1985456091" sldId="317"/>
            <ac:spMk id="82" creationId="{84F17ABE-02E8-898B-90FB-5FA36C53615F}"/>
          </ac:spMkLst>
        </pc:spChg>
        <pc:graphicFrameChg chg="mod modGraphic">
          <ac:chgData name="Medrano, Oscar" userId="S::medrano.oscar@tamu.edu::89a39631-1f1e-4af4-bb35-b2cec7973e18" providerId="AD" clId="Web-{CF7D3F51-F764-4A8B-AB3A-E6BDA784BF6D}" dt="2024-01-18T14:56:05.067" v="623"/>
          <ac:graphicFrameMkLst>
            <pc:docMk/>
            <pc:sldMk cId="1985456091" sldId="317"/>
            <ac:graphicFrameMk id="83" creationId="{33568412-4D72-D958-B979-4FA22567CFF2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7E48D5-B03F-4EC5-8421-BFCB8BD1A865}" type="doc">
      <dgm:prSet loTypeId="urn:microsoft.com/office/officeart/2005/8/layout/hProcess11" loCatId="process" qsTypeId="urn:microsoft.com/office/officeart/2005/8/quickstyle/simple3" qsCatId="simple" csTypeId="urn:microsoft.com/office/officeart/2005/8/colors/colorful5" csCatId="colorful" phldr="1"/>
      <dgm:spPr/>
    </dgm:pt>
    <dgm:pt modelId="{202303C0-BBAF-48DD-96F6-7D0046D571C9}">
      <dgm:prSet phldrT="[Text]" custT="1"/>
      <dgm:spPr/>
      <dgm:t>
        <a:bodyPr/>
        <a:lstStyle/>
        <a:p>
          <a:pPr algn="l"/>
          <a:r>
            <a:rPr lang="en-US" sz="1400" b="1"/>
            <a:t>End of 403</a:t>
          </a:r>
        </a:p>
        <a:p>
          <a:pPr algn="l"/>
          <a:r>
            <a:rPr lang="en-US" sz="1200" b="1"/>
            <a:t>- </a:t>
          </a:r>
          <a:r>
            <a:rPr lang="en-US" sz="1200"/>
            <a:t>Working subsystems</a:t>
          </a:r>
          <a:endParaRPr lang="en-US" sz="1200" b="1"/>
        </a:p>
      </dgm:t>
    </dgm:pt>
    <dgm:pt modelId="{1FC7B242-08A0-497B-B99F-BBADF9CE85FA}" type="parTrans" cxnId="{A1B0EF29-C995-4566-9E07-7BC1D99C8B2F}">
      <dgm:prSet/>
      <dgm:spPr/>
      <dgm:t>
        <a:bodyPr/>
        <a:lstStyle/>
        <a:p>
          <a:endParaRPr lang="en-US"/>
        </a:p>
      </dgm:t>
    </dgm:pt>
    <dgm:pt modelId="{60F06346-5147-49B8-867C-B51B52D41E4C}" type="sibTrans" cxnId="{A1B0EF29-C995-4566-9E07-7BC1D99C8B2F}">
      <dgm:prSet/>
      <dgm:spPr/>
      <dgm:t>
        <a:bodyPr/>
        <a:lstStyle/>
        <a:p>
          <a:endParaRPr lang="en-US"/>
        </a:p>
      </dgm:t>
    </dgm:pt>
    <dgm:pt modelId="{8EEA4801-D652-4FD7-AEC9-EB40412E6B7D}">
      <dgm:prSet phldrT="[Text]" custT="1"/>
      <dgm:spPr/>
      <dgm:t>
        <a:bodyPr/>
        <a:lstStyle/>
        <a:p>
          <a:pPr algn="l"/>
          <a:r>
            <a:rPr lang="en-US" sz="1400" b="1"/>
            <a:t>January</a:t>
          </a:r>
        </a:p>
        <a:p>
          <a:pPr algn="l"/>
          <a:r>
            <a:rPr lang="en-US" sz="1200"/>
            <a:t>-Revalidate Subsystems</a:t>
          </a:r>
        </a:p>
        <a:p>
          <a:pPr algn="l"/>
          <a:r>
            <a:rPr lang="en-US" sz="1200"/>
            <a:t>-Update PCB Designs</a:t>
          </a:r>
        </a:p>
        <a:p>
          <a:pPr algn="l"/>
          <a:r>
            <a:rPr lang="en-US" sz="1200"/>
            <a:t>-Bluetooth pairing </a:t>
          </a:r>
        </a:p>
      </dgm:t>
    </dgm:pt>
    <dgm:pt modelId="{C5A3AE45-58FB-4CEB-9967-DD87A67D2CE0}" type="parTrans" cxnId="{5B1692C3-8C26-4153-83F4-9479A700F6E8}">
      <dgm:prSet/>
      <dgm:spPr/>
      <dgm:t>
        <a:bodyPr/>
        <a:lstStyle/>
        <a:p>
          <a:endParaRPr lang="en-US"/>
        </a:p>
      </dgm:t>
    </dgm:pt>
    <dgm:pt modelId="{3CE7AA21-9C73-4887-BBD8-0062171387BF}" type="sibTrans" cxnId="{5B1692C3-8C26-4153-83F4-9479A700F6E8}">
      <dgm:prSet/>
      <dgm:spPr/>
      <dgm:t>
        <a:bodyPr/>
        <a:lstStyle/>
        <a:p>
          <a:endParaRPr lang="en-US"/>
        </a:p>
      </dgm:t>
    </dgm:pt>
    <dgm:pt modelId="{77FFAE53-05D3-4E82-812A-02E2635259EE}">
      <dgm:prSet phldrT="[Text]" custT="1"/>
      <dgm:spPr/>
      <dgm:t>
        <a:bodyPr/>
        <a:lstStyle/>
        <a:p>
          <a:pPr algn="l"/>
          <a:r>
            <a:rPr lang="en-US" sz="1400" b="1"/>
            <a:t>February</a:t>
          </a:r>
          <a:endParaRPr lang="en-US" sz="1700" b="1"/>
        </a:p>
        <a:p>
          <a:pPr algn="l"/>
          <a:r>
            <a:rPr lang="en-US" sz="1200"/>
            <a:t>- Integrate Subsystems</a:t>
          </a:r>
        </a:p>
      </dgm:t>
    </dgm:pt>
    <dgm:pt modelId="{642EFC6A-720C-469B-818F-967F5395310C}" type="parTrans" cxnId="{29AE173C-66A9-427D-BA17-30F6F06D2B06}">
      <dgm:prSet/>
      <dgm:spPr/>
      <dgm:t>
        <a:bodyPr/>
        <a:lstStyle/>
        <a:p>
          <a:endParaRPr lang="en-US"/>
        </a:p>
      </dgm:t>
    </dgm:pt>
    <dgm:pt modelId="{57DE0178-0337-453D-81D1-8A63681F092E}" type="sibTrans" cxnId="{29AE173C-66A9-427D-BA17-30F6F06D2B06}">
      <dgm:prSet/>
      <dgm:spPr/>
      <dgm:t>
        <a:bodyPr/>
        <a:lstStyle/>
        <a:p>
          <a:endParaRPr lang="en-US"/>
        </a:p>
      </dgm:t>
    </dgm:pt>
    <dgm:pt modelId="{E034B9E7-7692-421F-9826-51EB6BC3484E}">
      <dgm:prSet phldrT="[Text]" custT="1"/>
      <dgm:spPr/>
      <dgm:t>
        <a:bodyPr/>
        <a:lstStyle/>
        <a:p>
          <a:pPr algn="l"/>
          <a:r>
            <a:rPr lang="en-US" sz="1400" b="1"/>
            <a:t>March</a:t>
          </a:r>
        </a:p>
        <a:p>
          <a:pPr algn="l"/>
          <a:r>
            <a:rPr lang="en-US" sz="1200" b="0"/>
            <a:t>- Debug and Test AWG</a:t>
          </a:r>
        </a:p>
        <a:p>
          <a:pPr algn="l"/>
          <a:r>
            <a:rPr lang="en-US" sz="1200" b="0"/>
            <a:t>- Design and Print 3D Housing</a:t>
          </a:r>
        </a:p>
        <a:p>
          <a:pPr algn="ctr"/>
          <a:endParaRPr lang="en-US" sz="2200"/>
        </a:p>
      </dgm:t>
    </dgm:pt>
    <dgm:pt modelId="{ECEE9ED5-7609-493C-BF2F-7EDA78DE383B}" type="parTrans" cxnId="{BE7F0487-20B9-4E3E-AB8A-D073358432EA}">
      <dgm:prSet/>
      <dgm:spPr/>
      <dgm:t>
        <a:bodyPr/>
        <a:lstStyle/>
        <a:p>
          <a:endParaRPr lang="en-US"/>
        </a:p>
      </dgm:t>
    </dgm:pt>
    <dgm:pt modelId="{7767EEA6-4C36-4D16-B95B-B1717DCFFF67}" type="sibTrans" cxnId="{BE7F0487-20B9-4E3E-AB8A-D073358432EA}">
      <dgm:prSet/>
      <dgm:spPr/>
      <dgm:t>
        <a:bodyPr/>
        <a:lstStyle/>
        <a:p>
          <a:endParaRPr lang="en-US"/>
        </a:p>
      </dgm:t>
    </dgm:pt>
    <dgm:pt modelId="{8BA542F4-C97D-4BD9-9AB7-AB40D8E96514}">
      <dgm:prSet phldrT="[Text]" custT="1"/>
      <dgm:spPr/>
      <dgm:t>
        <a:bodyPr/>
        <a:lstStyle/>
        <a:p>
          <a:pPr algn="l"/>
          <a:r>
            <a:rPr lang="en-US" sz="1400" b="1"/>
            <a:t>April</a:t>
          </a:r>
        </a:p>
        <a:p>
          <a:pPr algn="l"/>
          <a:r>
            <a:rPr lang="en-US" sz="1200" b="0"/>
            <a:t>- Final System and App Adjustments</a:t>
          </a:r>
        </a:p>
        <a:p>
          <a:pPr algn="l"/>
          <a:r>
            <a:rPr lang="en-US" sz="1200" b="0"/>
            <a:t>- Engineering Showcase</a:t>
          </a:r>
        </a:p>
      </dgm:t>
    </dgm:pt>
    <dgm:pt modelId="{56DE90BC-83B5-40A1-9CE3-399B2D4F80B7}" type="parTrans" cxnId="{D5277B88-A519-4052-8D0A-8EDF253E117C}">
      <dgm:prSet/>
      <dgm:spPr/>
      <dgm:t>
        <a:bodyPr/>
        <a:lstStyle/>
        <a:p>
          <a:endParaRPr lang="en-US"/>
        </a:p>
      </dgm:t>
    </dgm:pt>
    <dgm:pt modelId="{CD834D8F-D80D-4FDF-BC6B-F983D7C5D3E4}" type="sibTrans" cxnId="{D5277B88-A519-4052-8D0A-8EDF253E117C}">
      <dgm:prSet/>
      <dgm:spPr/>
      <dgm:t>
        <a:bodyPr/>
        <a:lstStyle/>
        <a:p>
          <a:endParaRPr lang="en-US"/>
        </a:p>
      </dgm:t>
    </dgm:pt>
    <dgm:pt modelId="{90C02A85-A9A9-4515-AFD4-E8B83AF10D38}" type="pres">
      <dgm:prSet presAssocID="{327E48D5-B03F-4EC5-8421-BFCB8BD1A865}" presName="Name0" presStyleCnt="0">
        <dgm:presLayoutVars>
          <dgm:dir/>
          <dgm:resizeHandles val="exact"/>
        </dgm:presLayoutVars>
      </dgm:prSet>
      <dgm:spPr/>
    </dgm:pt>
    <dgm:pt modelId="{9B4CE8CD-57D3-474F-A95E-8A278593B875}" type="pres">
      <dgm:prSet presAssocID="{327E48D5-B03F-4EC5-8421-BFCB8BD1A865}" presName="arrow" presStyleLbl="bgShp" presStyleIdx="0" presStyleCnt="1"/>
      <dgm:spPr/>
    </dgm:pt>
    <dgm:pt modelId="{8CFAF813-8C08-42DB-9DD4-678D4C6E50C3}" type="pres">
      <dgm:prSet presAssocID="{327E48D5-B03F-4EC5-8421-BFCB8BD1A865}" presName="points" presStyleCnt="0"/>
      <dgm:spPr/>
    </dgm:pt>
    <dgm:pt modelId="{22C00BC9-D0E3-4A89-84CD-EEBAC35C9D6F}" type="pres">
      <dgm:prSet presAssocID="{202303C0-BBAF-48DD-96F6-7D0046D571C9}" presName="compositeA" presStyleCnt="0"/>
      <dgm:spPr/>
    </dgm:pt>
    <dgm:pt modelId="{7E4E306D-87CD-48F3-9326-E251F93B9B70}" type="pres">
      <dgm:prSet presAssocID="{202303C0-BBAF-48DD-96F6-7D0046D571C9}" presName="textA" presStyleLbl="revTx" presStyleIdx="0" presStyleCnt="5">
        <dgm:presLayoutVars>
          <dgm:bulletEnabled val="1"/>
        </dgm:presLayoutVars>
      </dgm:prSet>
      <dgm:spPr/>
    </dgm:pt>
    <dgm:pt modelId="{5FC06661-E1A5-46C2-B58A-8B6B798C8D79}" type="pres">
      <dgm:prSet presAssocID="{202303C0-BBAF-48DD-96F6-7D0046D571C9}" presName="circleA" presStyleLbl="node1" presStyleIdx="0" presStyleCnt="5"/>
      <dgm:spPr/>
    </dgm:pt>
    <dgm:pt modelId="{7488A950-80AD-45C0-92A2-FADD5C681E10}" type="pres">
      <dgm:prSet presAssocID="{202303C0-BBAF-48DD-96F6-7D0046D571C9}" presName="spaceA" presStyleCnt="0"/>
      <dgm:spPr/>
    </dgm:pt>
    <dgm:pt modelId="{A0476DB5-03DF-471A-93A0-88E7D8D51B77}" type="pres">
      <dgm:prSet presAssocID="{60F06346-5147-49B8-867C-B51B52D41E4C}" presName="space" presStyleCnt="0"/>
      <dgm:spPr/>
    </dgm:pt>
    <dgm:pt modelId="{60C2B480-899D-442A-879C-CE09700A318D}" type="pres">
      <dgm:prSet presAssocID="{8EEA4801-D652-4FD7-AEC9-EB40412E6B7D}" presName="compositeB" presStyleCnt="0"/>
      <dgm:spPr/>
    </dgm:pt>
    <dgm:pt modelId="{A3E87231-C238-433C-8084-7DDAAB7A0D45}" type="pres">
      <dgm:prSet presAssocID="{8EEA4801-D652-4FD7-AEC9-EB40412E6B7D}" presName="textB" presStyleLbl="revTx" presStyleIdx="1" presStyleCnt="5">
        <dgm:presLayoutVars>
          <dgm:bulletEnabled val="1"/>
        </dgm:presLayoutVars>
      </dgm:prSet>
      <dgm:spPr/>
    </dgm:pt>
    <dgm:pt modelId="{2266062B-C09A-45E0-82FE-D603BC02C1E1}" type="pres">
      <dgm:prSet presAssocID="{8EEA4801-D652-4FD7-AEC9-EB40412E6B7D}" presName="circleB" presStyleLbl="node1" presStyleIdx="1" presStyleCnt="5"/>
      <dgm:spPr/>
    </dgm:pt>
    <dgm:pt modelId="{F73DBF14-C2F3-40F1-94CD-04E1A52865BE}" type="pres">
      <dgm:prSet presAssocID="{8EEA4801-D652-4FD7-AEC9-EB40412E6B7D}" presName="spaceB" presStyleCnt="0"/>
      <dgm:spPr/>
    </dgm:pt>
    <dgm:pt modelId="{2C6F1C12-7787-4957-9F0A-7BFDA73DF004}" type="pres">
      <dgm:prSet presAssocID="{3CE7AA21-9C73-4887-BBD8-0062171387BF}" presName="space" presStyleCnt="0"/>
      <dgm:spPr/>
    </dgm:pt>
    <dgm:pt modelId="{7546336B-5E65-41CE-A5D1-19631CB95F1D}" type="pres">
      <dgm:prSet presAssocID="{77FFAE53-05D3-4E82-812A-02E2635259EE}" presName="compositeA" presStyleCnt="0"/>
      <dgm:spPr/>
    </dgm:pt>
    <dgm:pt modelId="{BD3F26FC-2B46-41DC-88D0-30C888DA4AA2}" type="pres">
      <dgm:prSet presAssocID="{77FFAE53-05D3-4E82-812A-02E2635259EE}" presName="textA" presStyleLbl="revTx" presStyleIdx="2" presStyleCnt="5">
        <dgm:presLayoutVars>
          <dgm:bulletEnabled val="1"/>
        </dgm:presLayoutVars>
      </dgm:prSet>
      <dgm:spPr/>
    </dgm:pt>
    <dgm:pt modelId="{F72C1E51-0DD2-424F-A571-979263D8D5F7}" type="pres">
      <dgm:prSet presAssocID="{77FFAE53-05D3-4E82-812A-02E2635259EE}" presName="circleA" presStyleLbl="node1" presStyleIdx="2" presStyleCnt="5"/>
      <dgm:spPr/>
    </dgm:pt>
    <dgm:pt modelId="{EC623F58-475E-49A7-B960-755A52714786}" type="pres">
      <dgm:prSet presAssocID="{77FFAE53-05D3-4E82-812A-02E2635259EE}" presName="spaceA" presStyleCnt="0"/>
      <dgm:spPr/>
    </dgm:pt>
    <dgm:pt modelId="{A9C37018-8C13-4705-BA89-55571787BECB}" type="pres">
      <dgm:prSet presAssocID="{57DE0178-0337-453D-81D1-8A63681F092E}" presName="space" presStyleCnt="0"/>
      <dgm:spPr/>
    </dgm:pt>
    <dgm:pt modelId="{9A534916-A792-4BA4-A703-BA6F4753A775}" type="pres">
      <dgm:prSet presAssocID="{E034B9E7-7692-421F-9826-51EB6BC3484E}" presName="compositeB" presStyleCnt="0"/>
      <dgm:spPr/>
    </dgm:pt>
    <dgm:pt modelId="{5A458F12-3A16-4D51-B447-9908B5DAB274}" type="pres">
      <dgm:prSet presAssocID="{E034B9E7-7692-421F-9826-51EB6BC3484E}" presName="textB" presStyleLbl="revTx" presStyleIdx="3" presStyleCnt="5">
        <dgm:presLayoutVars>
          <dgm:bulletEnabled val="1"/>
        </dgm:presLayoutVars>
      </dgm:prSet>
      <dgm:spPr/>
    </dgm:pt>
    <dgm:pt modelId="{6A0EEBB9-C545-4EC3-A21E-2BDD8DEA574C}" type="pres">
      <dgm:prSet presAssocID="{E034B9E7-7692-421F-9826-51EB6BC3484E}" presName="circleB" presStyleLbl="node1" presStyleIdx="3" presStyleCnt="5"/>
      <dgm:spPr/>
    </dgm:pt>
    <dgm:pt modelId="{BDF595F8-6F99-4E11-8695-4E397C9F1490}" type="pres">
      <dgm:prSet presAssocID="{E034B9E7-7692-421F-9826-51EB6BC3484E}" presName="spaceB" presStyleCnt="0"/>
      <dgm:spPr/>
    </dgm:pt>
    <dgm:pt modelId="{51EB7199-6ABE-4352-AC77-6E1F8BD6A18B}" type="pres">
      <dgm:prSet presAssocID="{7767EEA6-4C36-4D16-B95B-B1717DCFFF67}" presName="space" presStyleCnt="0"/>
      <dgm:spPr/>
    </dgm:pt>
    <dgm:pt modelId="{D1DC362B-08E8-704C-B02A-E075E4175F4D}" type="pres">
      <dgm:prSet presAssocID="{8BA542F4-C97D-4BD9-9AB7-AB40D8E96514}" presName="compositeA" presStyleCnt="0"/>
      <dgm:spPr/>
    </dgm:pt>
    <dgm:pt modelId="{22BDC5C8-6BEC-5644-B738-A624DD90450B}" type="pres">
      <dgm:prSet presAssocID="{8BA542F4-C97D-4BD9-9AB7-AB40D8E96514}" presName="textA" presStyleLbl="revTx" presStyleIdx="4" presStyleCnt="5">
        <dgm:presLayoutVars>
          <dgm:bulletEnabled val="1"/>
        </dgm:presLayoutVars>
      </dgm:prSet>
      <dgm:spPr/>
    </dgm:pt>
    <dgm:pt modelId="{9D8C1C98-C7FE-DA4D-8450-7DA3E58D7854}" type="pres">
      <dgm:prSet presAssocID="{8BA542F4-C97D-4BD9-9AB7-AB40D8E96514}" presName="circleA" presStyleLbl="node1" presStyleIdx="4" presStyleCnt="5"/>
      <dgm:spPr/>
    </dgm:pt>
    <dgm:pt modelId="{4EE3A996-563C-BC4D-8F39-B8D325EB8662}" type="pres">
      <dgm:prSet presAssocID="{8BA542F4-C97D-4BD9-9AB7-AB40D8E96514}" presName="spaceA" presStyleCnt="0"/>
      <dgm:spPr/>
    </dgm:pt>
  </dgm:ptLst>
  <dgm:cxnLst>
    <dgm:cxn modelId="{A1B0EF29-C995-4566-9E07-7BC1D99C8B2F}" srcId="{327E48D5-B03F-4EC5-8421-BFCB8BD1A865}" destId="{202303C0-BBAF-48DD-96F6-7D0046D571C9}" srcOrd="0" destOrd="0" parTransId="{1FC7B242-08A0-497B-B99F-BBADF9CE85FA}" sibTransId="{60F06346-5147-49B8-867C-B51B52D41E4C}"/>
    <dgm:cxn modelId="{C3A89230-44E5-4FB9-8941-F8FE62597C92}" type="presOf" srcId="{8EEA4801-D652-4FD7-AEC9-EB40412E6B7D}" destId="{A3E87231-C238-433C-8084-7DDAAB7A0D45}" srcOrd="0" destOrd="0" presId="urn:microsoft.com/office/officeart/2005/8/layout/hProcess11"/>
    <dgm:cxn modelId="{29AE173C-66A9-427D-BA17-30F6F06D2B06}" srcId="{327E48D5-B03F-4EC5-8421-BFCB8BD1A865}" destId="{77FFAE53-05D3-4E82-812A-02E2635259EE}" srcOrd="2" destOrd="0" parTransId="{642EFC6A-720C-469B-818F-967F5395310C}" sibTransId="{57DE0178-0337-453D-81D1-8A63681F092E}"/>
    <dgm:cxn modelId="{EC491241-FF16-4C6D-849D-F1BA62D253F2}" type="presOf" srcId="{327E48D5-B03F-4EC5-8421-BFCB8BD1A865}" destId="{90C02A85-A9A9-4515-AFD4-E8B83AF10D38}" srcOrd="0" destOrd="0" presId="urn:microsoft.com/office/officeart/2005/8/layout/hProcess11"/>
    <dgm:cxn modelId="{2AE6E566-E8C0-40B0-8960-0BDCC9EE82BB}" type="presOf" srcId="{8BA542F4-C97D-4BD9-9AB7-AB40D8E96514}" destId="{22BDC5C8-6BEC-5644-B738-A624DD90450B}" srcOrd="0" destOrd="0" presId="urn:microsoft.com/office/officeart/2005/8/layout/hProcess11"/>
    <dgm:cxn modelId="{F5A7F678-9239-4371-ADB3-B40260479C75}" type="presOf" srcId="{202303C0-BBAF-48DD-96F6-7D0046D571C9}" destId="{7E4E306D-87CD-48F3-9326-E251F93B9B70}" srcOrd="0" destOrd="0" presId="urn:microsoft.com/office/officeart/2005/8/layout/hProcess11"/>
    <dgm:cxn modelId="{BE7F0487-20B9-4E3E-AB8A-D073358432EA}" srcId="{327E48D5-B03F-4EC5-8421-BFCB8BD1A865}" destId="{E034B9E7-7692-421F-9826-51EB6BC3484E}" srcOrd="3" destOrd="0" parTransId="{ECEE9ED5-7609-493C-BF2F-7EDA78DE383B}" sibTransId="{7767EEA6-4C36-4D16-B95B-B1717DCFFF67}"/>
    <dgm:cxn modelId="{D5277B88-A519-4052-8D0A-8EDF253E117C}" srcId="{327E48D5-B03F-4EC5-8421-BFCB8BD1A865}" destId="{8BA542F4-C97D-4BD9-9AB7-AB40D8E96514}" srcOrd="4" destOrd="0" parTransId="{56DE90BC-83B5-40A1-9CE3-399B2D4F80B7}" sibTransId="{CD834D8F-D80D-4FDF-BC6B-F983D7C5D3E4}"/>
    <dgm:cxn modelId="{14CA1796-41EC-42C4-9E16-AA8A070A2FF5}" type="presOf" srcId="{E034B9E7-7692-421F-9826-51EB6BC3484E}" destId="{5A458F12-3A16-4D51-B447-9908B5DAB274}" srcOrd="0" destOrd="0" presId="urn:microsoft.com/office/officeart/2005/8/layout/hProcess11"/>
    <dgm:cxn modelId="{5B1692C3-8C26-4153-83F4-9479A700F6E8}" srcId="{327E48D5-B03F-4EC5-8421-BFCB8BD1A865}" destId="{8EEA4801-D652-4FD7-AEC9-EB40412E6B7D}" srcOrd="1" destOrd="0" parTransId="{C5A3AE45-58FB-4CEB-9967-DD87A67D2CE0}" sibTransId="{3CE7AA21-9C73-4887-BBD8-0062171387BF}"/>
    <dgm:cxn modelId="{B73CAFEC-E732-48A5-B044-C135AE4D0714}" type="presOf" srcId="{77FFAE53-05D3-4E82-812A-02E2635259EE}" destId="{BD3F26FC-2B46-41DC-88D0-30C888DA4AA2}" srcOrd="0" destOrd="0" presId="urn:microsoft.com/office/officeart/2005/8/layout/hProcess11"/>
    <dgm:cxn modelId="{65BD82BF-29CF-4830-8FE3-C6E608981AC7}" type="presParOf" srcId="{90C02A85-A9A9-4515-AFD4-E8B83AF10D38}" destId="{9B4CE8CD-57D3-474F-A95E-8A278593B875}" srcOrd="0" destOrd="0" presId="urn:microsoft.com/office/officeart/2005/8/layout/hProcess11"/>
    <dgm:cxn modelId="{B6775B8C-640D-41F0-A711-526A7228EC2D}" type="presParOf" srcId="{90C02A85-A9A9-4515-AFD4-E8B83AF10D38}" destId="{8CFAF813-8C08-42DB-9DD4-678D4C6E50C3}" srcOrd="1" destOrd="0" presId="urn:microsoft.com/office/officeart/2005/8/layout/hProcess11"/>
    <dgm:cxn modelId="{EC817D51-17D9-4126-B3C6-B0AB5D0DF627}" type="presParOf" srcId="{8CFAF813-8C08-42DB-9DD4-678D4C6E50C3}" destId="{22C00BC9-D0E3-4A89-84CD-EEBAC35C9D6F}" srcOrd="0" destOrd="0" presId="urn:microsoft.com/office/officeart/2005/8/layout/hProcess11"/>
    <dgm:cxn modelId="{91FF3E89-66BA-4CA1-88F7-4F146A609F1B}" type="presParOf" srcId="{22C00BC9-D0E3-4A89-84CD-EEBAC35C9D6F}" destId="{7E4E306D-87CD-48F3-9326-E251F93B9B70}" srcOrd="0" destOrd="0" presId="urn:microsoft.com/office/officeart/2005/8/layout/hProcess11"/>
    <dgm:cxn modelId="{D53592E5-4C84-40F5-8B6E-91C7A7D1EFE1}" type="presParOf" srcId="{22C00BC9-D0E3-4A89-84CD-EEBAC35C9D6F}" destId="{5FC06661-E1A5-46C2-B58A-8B6B798C8D79}" srcOrd="1" destOrd="0" presId="urn:microsoft.com/office/officeart/2005/8/layout/hProcess11"/>
    <dgm:cxn modelId="{041D4AE9-68AD-45ED-9AA0-273D36D1B307}" type="presParOf" srcId="{22C00BC9-D0E3-4A89-84CD-EEBAC35C9D6F}" destId="{7488A950-80AD-45C0-92A2-FADD5C681E10}" srcOrd="2" destOrd="0" presId="urn:microsoft.com/office/officeart/2005/8/layout/hProcess11"/>
    <dgm:cxn modelId="{5E089EB7-2AA2-4786-9695-86539F0E4D90}" type="presParOf" srcId="{8CFAF813-8C08-42DB-9DD4-678D4C6E50C3}" destId="{A0476DB5-03DF-471A-93A0-88E7D8D51B77}" srcOrd="1" destOrd="0" presId="urn:microsoft.com/office/officeart/2005/8/layout/hProcess11"/>
    <dgm:cxn modelId="{E93948FC-022C-4F24-9435-21C2E5ABB313}" type="presParOf" srcId="{8CFAF813-8C08-42DB-9DD4-678D4C6E50C3}" destId="{60C2B480-899D-442A-879C-CE09700A318D}" srcOrd="2" destOrd="0" presId="urn:microsoft.com/office/officeart/2005/8/layout/hProcess11"/>
    <dgm:cxn modelId="{CE3D03AC-33F5-4017-9004-300C5CDC7228}" type="presParOf" srcId="{60C2B480-899D-442A-879C-CE09700A318D}" destId="{A3E87231-C238-433C-8084-7DDAAB7A0D45}" srcOrd="0" destOrd="0" presId="urn:microsoft.com/office/officeart/2005/8/layout/hProcess11"/>
    <dgm:cxn modelId="{AE030476-A72B-4176-AEF5-3A46ED8FA248}" type="presParOf" srcId="{60C2B480-899D-442A-879C-CE09700A318D}" destId="{2266062B-C09A-45E0-82FE-D603BC02C1E1}" srcOrd="1" destOrd="0" presId="urn:microsoft.com/office/officeart/2005/8/layout/hProcess11"/>
    <dgm:cxn modelId="{1D5EA02D-59A3-4E76-8444-F61346ABB1C1}" type="presParOf" srcId="{60C2B480-899D-442A-879C-CE09700A318D}" destId="{F73DBF14-C2F3-40F1-94CD-04E1A52865BE}" srcOrd="2" destOrd="0" presId="urn:microsoft.com/office/officeart/2005/8/layout/hProcess11"/>
    <dgm:cxn modelId="{4913FD50-3A22-4739-803E-FD29B2EC8C2A}" type="presParOf" srcId="{8CFAF813-8C08-42DB-9DD4-678D4C6E50C3}" destId="{2C6F1C12-7787-4957-9F0A-7BFDA73DF004}" srcOrd="3" destOrd="0" presId="urn:microsoft.com/office/officeart/2005/8/layout/hProcess11"/>
    <dgm:cxn modelId="{1DC0C255-FAE4-4EF1-92A2-BD63EA553807}" type="presParOf" srcId="{8CFAF813-8C08-42DB-9DD4-678D4C6E50C3}" destId="{7546336B-5E65-41CE-A5D1-19631CB95F1D}" srcOrd="4" destOrd="0" presId="urn:microsoft.com/office/officeart/2005/8/layout/hProcess11"/>
    <dgm:cxn modelId="{489D1813-FE6E-407E-BC2B-95D3982763A9}" type="presParOf" srcId="{7546336B-5E65-41CE-A5D1-19631CB95F1D}" destId="{BD3F26FC-2B46-41DC-88D0-30C888DA4AA2}" srcOrd="0" destOrd="0" presId="urn:microsoft.com/office/officeart/2005/8/layout/hProcess11"/>
    <dgm:cxn modelId="{530F8363-CF35-4651-8B97-FA49D5D29B84}" type="presParOf" srcId="{7546336B-5E65-41CE-A5D1-19631CB95F1D}" destId="{F72C1E51-0DD2-424F-A571-979263D8D5F7}" srcOrd="1" destOrd="0" presId="urn:microsoft.com/office/officeart/2005/8/layout/hProcess11"/>
    <dgm:cxn modelId="{68CCF618-9EEA-4838-A827-551A8D04B300}" type="presParOf" srcId="{7546336B-5E65-41CE-A5D1-19631CB95F1D}" destId="{EC623F58-475E-49A7-B960-755A52714786}" srcOrd="2" destOrd="0" presId="urn:microsoft.com/office/officeart/2005/8/layout/hProcess11"/>
    <dgm:cxn modelId="{BA177ADE-A238-4E4F-B00A-04FA26530815}" type="presParOf" srcId="{8CFAF813-8C08-42DB-9DD4-678D4C6E50C3}" destId="{A9C37018-8C13-4705-BA89-55571787BECB}" srcOrd="5" destOrd="0" presId="urn:microsoft.com/office/officeart/2005/8/layout/hProcess11"/>
    <dgm:cxn modelId="{209F2CC5-CE95-4943-BF9E-84AA4294E82D}" type="presParOf" srcId="{8CFAF813-8C08-42DB-9DD4-678D4C6E50C3}" destId="{9A534916-A792-4BA4-A703-BA6F4753A775}" srcOrd="6" destOrd="0" presId="urn:microsoft.com/office/officeart/2005/8/layout/hProcess11"/>
    <dgm:cxn modelId="{43BFA085-E7B5-481E-833F-5633F305BC19}" type="presParOf" srcId="{9A534916-A792-4BA4-A703-BA6F4753A775}" destId="{5A458F12-3A16-4D51-B447-9908B5DAB274}" srcOrd="0" destOrd="0" presId="urn:microsoft.com/office/officeart/2005/8/layout/hProcess11"/>
    <dgm:cxn modelId="{5766FFCD-FC6D-4BF5-95EA-7FC4FBA332C4}" type="presParOf" srcId="{9A534916-A792-4BA4-A703-BA6F4753A775}" destId="{6A0EEBB9-C545-4EC3-A21E-2BDD8DEA574C}" srcOrd="1" destOrd="0" presId="urn:microsoft.com/office/officeart/2005/8/layout/hProcess11"/>
    <dgm:cxn modelId="{9FFF3EEB-0344-4332-969E-C23F45549BB5}" type="presParOf" srcId="{9A534916-A792-4BA4-A703-BA6F4753A775}" destId="{BDF595F8-6F99-4E11-8695-4E397C9F1490}" srcOrd="2" destOrd="0" presId="urn:microsoft.com/office/officeart/2005/8/layout/hProcess11"/>
    <dgm:cxn modelId="{80044DFA-892E-45C9-9EB4-BE3E632F1828}" type="presParOf" srcId="{8CFAF813-8C08-42DB-9DD4-678D4C6E50C3}" destId="{51EB7199-6ABE-4352-AC77-6E1F8BD6A18B}" srcOrd="7" destOrd="0" presId="urn:microsoft.com/office/officeart/2005/8/layout/hProcess11"/>
    <dgm:cxn modelId="{9481DE9B-9726-41EE-96CE-EBD4739E71B4}" type="presParOf" srcId="{8CFAF813-8C08-42DB-9DD4-678D4C6E50C3}" destId="{D1DC362B-08E8-704C-B02A-E075E4175F4D}" srcOrd="8" destOrd="0" presId="urn:microsoft.com/office/officeart/2005/8/layout/hProcess11"/>
    <dgm:cxn modelId="{9BE8E7DA-91ED-4127-A684-81F61D072BC7}" type="presParOf" srcId="{D1DC362B-08E8-704C-B02A-E075E4175F4D}" destId="{22BDC5C8-6BEC-5644-B738-A624DD90450B}" srcOrd="0" destOrd="0" presId="urn:microsoft.com/office/officeart/2005/8/layout/hProcess11"/>
    <dgm:cxn modelId="{3044F404-D581-45FF-A873-1283391031F7}" type="presParOf" srcId="{D1DC362B-08E8-704C-B02A-E075E4175F4D}" destId="{9D8C1C98-C7FE-DA4D-8450-7DA3E58D7854}" srcOrd="1" destOrd="0" presId="urn:microsoft.com/office/officeart/2005/8/layout/hProcess11"/>
    <dgm:cxn modelId="{7F6E9A5A-F1FB-40F5-B3F0-19091E5F46CF}" type="presParOf" srcId="{D1DC362B-08E8-704C-B02A-E075E4175F4D}" destId="{4EE3A996-563C-BC4D-8F39-B8D325EB866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4CE8CD-57D3-474F-A95E-8A278593B875}">
      <dsp:nvSpPr>
        <dsp:cNvPr id="0" name=""/>
        <dsp:cNvSpPr/>
      </dsp:nvSpPr>
      <dsp:spPr>
        <a:xfrm>
          <a:off x="0" y="1371599"/>
          <a:ext cx="8229600" cy="1828800"/>
        </a:xfrm>
        <a:prstGeom prst="notched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7E4E306D-87CD-48F3-9326-E251F93B9B70}">
      <dsp:nvSpPr>
        <dsp:cNvPr id="0" name=""/>
        <dsp:cNvSpPr/>
      </dsp:nvSpPr>
      <dsp:spPr>
        <a:xfrm>
          <a:off x="3254" y="0"/>
          <a:ext cx="1423101" cy="182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End of 403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- </a:t>
          </a:r>
          <a:r>
            <a:rPr lang="en-US" sz="1200" kern="1200"/>
            <a:t>Working subsystems</a:t>
          </a:r>
          <a:endParaRPr lang="en-US" sz="1200" b="1" kern="1200"/>
        </a:p>
      </dsp:txBody>
      <dsp:txXfrm>
        <a:off x="3254" y="0"/>
        <a:ext cx="1423101" cy="1828800"/>
      </dsp:txXfrm>
    </dsp:sp>
    <dsp:sp modelId="{5FC06661-E1A5-46C2-B58A-8B6B798C8D79}">
      <dsp:nvSpPr>
        <dsp:cNvPr id="0" name=""/>
        <dsp:cNvSpPr/>
      </dsp:nvSpPr>
      <dsp:spPr>
        <a:xfrm>
          <a:off x="486205" y="2057400"/>
          <a:ext cx="457200" cy="457200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3E87231-C238-433C-8084-7DDAAB7A0D45}">
      <dsp:nvSpPr>
        <dsp:cNvPr id="0" name=""/>
        <dsp:cNvSpPr/>
      </dsp:nvSpPr>
      <dsp:spPr>
        <a:xfrm>
          <a:off x="1497511" y="2743199"/>
          <a:ext cx="1423101" cy="182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January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-Revalidate Subsystems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-Update PCB Designs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-Bluetooth pairing </a:t>
          </a:r>
        </a:p>
      </dsp:txBody>
      <dsp:txXfrm>
        <a:off x="1497511" y="2743199"/>
        <a:ext cx="1423101" cy="1828800"/>
      </dsp:txXfrm>
    </dsp:sp>
    <dsp:sp modelId="{2266062B-C09A-45E0-82FE-D603BC02C1E1}">
      <dsp:nvSpPr>
        <dsp:cNvPr id="0" name=""/>
        <dsp:cNvSpPr/>
      </dsp:nvSpPr>
      <dsp:spPr>
        <a:xfrm>
          <a:off x="1980462" y="2057400"/>
          <a:ext cx="457200" cy="457200"/>
        </a:xfrm>
        <a:prstGeom prst="ellipse">
          <a:avLst/>
        </a:prstGeom>
        <a:gradFill rotWithShape="0">
          <a:gsLst>
            <a:gs pos="0">
              <a:schemeClr val="accent5">
                <a:hueOff val="-2483469"/>
                <a:satOff val="9953"/>
                <a:lumOff val="2157"/>
                <a:alphaOff val="0"/>
                <a:tint val="50000"/>
                <a:satMod val="300000"/>
              </a:schemeClr>
            </a:gs>
            <a:gs pos="35000">
              <a:schemeClr val="accent5">
                <a:hueOff val="-2483469"/>
                <a:satOff val="9953"/>
                <a:lumOff val="2157"/>
                <a:alphaOff val="0"/>
                <a:tint val="37000"/>
                <a:satMod val="300000"/>
              </a:schemeClr>
            </a:gs>
            <a:gs pos="100000">
              <a:schemeClr val="accent5">
                <a:hueOff val="-2483469"/>
                <a:satOff val="9953"/>
                <a:lumOff val="215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D3F26FC-2B46-41DC-88D0-30C888DA4AA2}">
      <dsp:nvSpPr>
        <dsp:cNvPr id="0" name=""/>
        <dsp:cNvSpPr/>
      </dsp:nvSpPr>
      <dsp:spPr>
        <a:xfrm>
          <a:off x="2991769" y="0"/>
          <a:ext cx="1423101" cy="182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February</a:t>
          </a:r>
          <a:endParaRPr lang="en-US" sz="1700" b="1" kern="120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- Integrate Subsystems</a:t>
          </a:r>
        </a:p>
      </dsp:txBody>
      <dsp:txXfrm>
        <a:off x="2991769" y="0"/>
        <a:ext cx="1423101" cy="1828800"/>
      </dsp:txXfrm>
    </dsp:sp>
    <dsp:sp modelId="{F72C1E51-0DD2-424F-A571-979263D8D5F7}">
      <dsp:nvSpPr>
        <dsp:cNvPr id="0" name=""/>
        <dsp:cNvSpPr/>
      </dsp:nvSpPr>
      <dsp:spPr>
        <a:xfrm>
          <a:off x="3474719" y="2057400"/>
          <a:ext cx="457200" cy="457200"/>
        </a:xfrm>
        <a:prstGeom prst="ellipse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A458F12-3A16-4D51-B447-9908B5DAB274}">
      <dsp:nvSpPr>
        <dsp:cNvPr id="0" name=""/>
        <dsp:cNvSpPr/>
      </dsp:nvSpPr>
      <dsp:spPr>
        <a:xfrm>
          <a:off x="4486026" y="2743199"/>
          <a:ext cx="1423101" cy="182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March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- Debug and Test AWG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- Design and Print 3D Housing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486026" y="2743199"/>
        <a:ext cx="1423101" cy="1828800"/>
      </dsp:txXfrm>
    </dsp:sp>
    <dsp:sp modelId="{6A0EEBB9-C545-4EC3-A21E-2BDD8DEA574C}">
      <dsp:nvSpPr>
        <dsp:cNvPr id="0" name=""/>
        <dsp:cNvSpPr/>
      </dsp:nvSpPr>
      <dsp:spPr>
        <a:xfrm>
          <a:off x="4968977" y="2057400"/>
          <a:ext cx="457200" cy="457200"/>
        </a:xfrm>
        <a:prstGeom prst="ellipse">
          <a:avLst/>
        </a:prstGeom>
        <a:gradFill rotWithShape="0">
          <a:gsLst>
            <a:gs pos="0">
              <a:schemeClr val="accent5">
                <a:hueOff val="-7450407"/>
                <a:satOff val="29858"/>
                <a:lumOff val="6471"/>
                <a:alphaOff val="0"/>
                <a:tint val="50000"/>
                <a:satMod val="300000"/>
              </a:schemeClr>
            </a:gs>
            <a:gs pos="35000">
              <a:schemeClr val="accent5">
                <a:hueOff val="-7450407"/>
                <a:satOff val="29858"/>
                <a:lumOff val="6471"/>
                <a:alphaOff val="0"/>
                <a:tint val="37000"/>
                <a:satMod val="300000"/>
              </a:schemeClr>
            </a:gs>
            <a:gs pos="100000">
              <a:schemeClr val="accent5">
                <a:hueOff val="-7450407"/>
                <a:satOff val="29858"/>
                <a:lumOff val="647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2BDC5C8-6BEC-5644-B738-A624DD90450B}">
      <dsp:nvSpPr>
        <dsp:cNvPr id="0" name=""/>
        <dsp:cNvSpPr/>
      </dsp:nvSpPr>
      <dsp:spPr>
        <a:xfrm>
          <a:off x="5980283" y="0"/>
          <a:ext cx="1423101" cy="182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April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- Final System and App Adjustments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/>
            <a:t>- Engineering Showcase</a:t>
          </a:r>
        </a:p>
      </dsp:txBody>
      <dsp:txXfrm>
        <a:off x="5980283" y="0"/>
        <a:ext cx="1423101" cy="1828800"/>
      </dsp:txXfrm>
    </dsp:sp>
    <dsp:sp modelId="{9D8C1C98-C7FE-DA4D-8450-7DA3E58D7854}">
      <dsp:nvSpPr>
        <dsp:cNvPr id="0" name=""/>
        <dsp:cNvSpPr/>
      </dsp:nvSpPr>
      <dsp:spPr>
        <a:xfrm>
          <a:off x="6463234" y="2057400"/>
          <a:ext cx="457200" cy="457200"/>
        </a:xfrm>
        <a:prstGeom prst="ellipse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8C991-F86D-4354-831F-75753FF02021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BF0103-B3C6-432F-8770-4E36A8160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583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**30 Seconds** Robin</a:t>
            </a:r>
            <a:endParaRPr/>
          </a:p>
        </p:txBody>
      </p:sp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81731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7AEAA2BB-A932-E9C2-D35B-F4BC7E5EE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>
            <a:extLst>
              <a:ext uri="{FF2B5EF4-FFF2-40B4-BE49-F238E27FC236}">
                <a16:creationId xmlns:a16="http://schemas.microsoft.com/office/drawing/2014/main" id="{4C586ECB-B9DA-B34C-74E1-F1AD43AC4E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0" name="Google Shape;80;p5:notes">
            <a:extLst>
              <a:ext uri="{FF2B5EF4-FFF2-40B4-BE49-F238E27FC236}">
                <a16:creationId xmlns:a16="http://schemas.microsoft.com/office/drawing/2014/main" id="{AF2266FE-05B6-68A5-D696-DB751D5B48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071089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ce58aab6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ce58aab6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8303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E0A8AC45-774B-5C87-4909-E7B585FE3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>
            <a:extLst>
              <a:ext uri="{FF2B5EF4-FFF2-40B4-BE49-F238E27FC236}">
                <a16:creationId xmlns:a16="http://schemas.microsoft.com/office/drawing/2014/main" id="{CA0DCBF3-AF30-CA30-4046-9E3FDCCB7C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0" name="Google Shape;80;p5:notes">
            <a:extLst>
              <a:ext uri="{FF2B5EF4-FFF2-40B4-BE49-F238E27FC236}">
                <a16:creationId xmlns:a16="http://schemas.microsoft.com/office/drawing/2014/main" id="{EB2BC2F0-9E55-483C-65C5-73E3D7E3AF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312186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ce58aab6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ce58aab6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41536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7d564a0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7d564a0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** 30 SECONDS **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Oscar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Most parts orders for 404 should be placed very soon.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summary of what is ordered but not received and what remains to be ordered.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 do you expect to have all parts?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618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7d564a0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7d564a0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Michelle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228897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7d564a0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7d564a0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Michelle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958098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a11958be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a11958be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3662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**30 Seconds** TBD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Robin</a:t>
            </a:r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03574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**45 SECONDS**</a:t>
            </a:r>
          </a:p>
          <a:p>
            <a:r>
              <a:rPr lang="en-US"/>
              <a:t>Robin</a:t>
            </a:r>
          </a:p>
          <a:p>
            <a:r>
              <a:rPr lang="en-US"/>
              <a:t>Diagram showing subsystems – with labels showing subsystem owners </a:t>
            </a:r>
          </a:p>
          <a:p>
            <a:endParaRPr lang="en-US"/>
          </a:p>
          <a:p>
            <a:r>
              <a:rPr lang="en-US"/>
              <a:t>Bullets giving essential system/subsystem characteristics </a:t>
            </a:r>
          </a:p>
          <a:p>
            <a:endParaRPr lang="en-US"/>
          </a:p>
          <a:p>
            <a:r>
              <a:rPr lang="en-US"/>
              <a:t>If major changes in subsystems, show before and after … see next slide </a:t>
            </a:r>
          </a:p>
        </p:txBody>
      </p:sp>
      <p:sp>
        <p:nvSpPr>
          <p:cNvPr id="66" name="Google Shape;6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41249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**45 SECONDS**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Leandro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Bullets on changes due to team membership changes – describe how subsystem assignments, roles, project will change to accommodate team changes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Bullets on MAJOR changes in project direction due to learning from 403. If stuff didn’t work out now is the time to redirect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-- </a:t>
            </a:r>
            <a:r>
              <a:rPr lang="en-US" err="1"/>
              <a:t>Eg</a:t>
            </a:r>
            <a:r>
              <a:rPr lang="en-US"/>
              <a:t> custom to COTS, MCU changes, application change, major change in communication technology, </a:t>
            </a:r>
          </a:p>
        </p:txBody>
      </p:sp>
      <p:sp>
        <p:nvSpPr>
          <p:cNvPr id="66" name="Google Shape;6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8877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**30 SECONDS**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Leandro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High level figure showing where you are at in the project, what’s completed, what’s underway – it should take about 30 seconds to summarize where you are in the timeline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Save discussion for subsystem update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Save detail for execution plan &amp; validation plan status</a:t>
            </a:r>
            <a:endParaRPr/>
          </a:p>
        </p:txBody>
      </p:sp>
      <p:sp>
        <p:nvSpPr>
          <p:cNvPr id="66" name="Google Shape;6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52294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**45 SECONDS**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Leandro: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Progress made leading into 403. </a:t>
            </a:r>
            <a:endParaRPr/>
          </a:p>
        </p:txBody>
      </p:sp>
      <p:sp>
        <p:nvSpPr>
          <p:cNvPr id="80" name="Google Shape;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14992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ce58aab6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ce58aab6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**45 SECONDS** Leandro,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90326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2F1026F9-7EBF-E4BE-C99F-A013C931B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>
            <a:extLst>
              <a:ext uri="{FF2B5EF4-FFF2-40B4-BE49-F238E27FC236}">
                <a16:creationId xmlns:a16="http://schemas.microsoft.com/office/drawing/2014/main" id="{5B75FB83-F21A-B854-D093-AA240E6334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45 SECONDS</a:t>
            </a:r>
          </a:p>
          <a:p>
            <a:r>
              <a:rPr lang="en-US"/>
              <a:t>Robin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0" name="Google Shape;80;p5:notes">
            <a:extLst>
              <a:ext uri="{FF2B5EF4-FFF2-40B4-BE49-F238E27FC236}">
                <a16:creationId xmlns:a16="http://schemas.microsoft.com/office/drawing/2014/main" id="{BF056CA2-4C8A-3088-4FB3-A041A539F5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10120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>
          <a:extLst>
            <a:ext uri="{FF2B5EF4-FFF2-40B4-BE49-F238E27FC236}">
              <a16:creationId xmlns:a16="http://schemas.microsoft.com/office/drawing/2014/main" id="{239E28B7-269D-DE6F-7629-2D997BCF1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ce58aab64_3_0:notes">
            <a:extLst>
              <a:ext uri="{FF2B5EF4-FFF2-40B4-BE49-F238E27FC236}">
                <a16:creationId xmlns:a16="http://schemas.microsoft.com/office/drawing/2014/main" id="{B8314340-99FF-D06B-E343-942AFDC605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ce58aab64_3_0:notes">
            <a:extLst>
              <a:ext uri="{FF2B5EF4-FFF2-40B4-BE49-F238E27FC236}">
                <a16:creationId xmlns:a16="http://schemas.microsoft.com/office/drawing/2014/main" id="{AE7C79F2-333A-C54B-B4AA-BEF96A790D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45 seconds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works: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Powers 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Internally receives and transmits data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Need to make sure it can receive and transmit 65,000+ data points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Doesn’t work: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Need to get Bluetooth up and running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Changes: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Need to replace component and wiring for switches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61217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9582" y="2130425"/>
            <a:ext cx="4488617" cy="1470025"/>
          </a:xfrm>
        </p:spPr>
        <p:txBody>
          <a:bodyPr>
            <a:normAutofit/>
          </a:bodyPr>
          <a:lstStyle>
            <a:lvl1pPr algn="r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24200" y="3886200"/>
            <a:ext cx="5333999" cy="1752600"/>
          </a:xfrm>
        </p:spPr>
        <p:txBody>
          <a:bodyPr>
            <a:normAutofit/>
          </a:bodyPr>
          <a:lstStyle>
            <a:lvl1pPr marL="0" indent="0" algn="r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585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49177"/>
            <a:ext cx="8229600" cy="803756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49270"/>
            <a:ext cx="8229600" cy="40768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LCOE_logo_HWHT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851" y="234146"/>
            <a:ext cx="2443865" cy="41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671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75644"/>
            <a:ext cx="4038600" cy="4150519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75644"/>
            <a:ext cx="4038600" cy="4150519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1049177"/>
            <a:ext cx="8229600" cy="803756"/>
          </a:xfrm>
        </p:spPr>
        <p:txBody>
          <a:bodyPr>
            <a:normAutofit/>
          </a:bodyPr>
          <a:lstStyle>
            <a:lvl1pPr algn="ctr"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1685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00649"/>
            <a:ext cx="8229600" cy="1143000"/>
          </a:xfrm>
        </p:spPr>
        <p:txBody>
          <a:bodyPr>
            <a:normAutofit/>
          </a:bodyPr>
          <a:lstStyle>
            <a:lvl1pPr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493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66968"/>
            <a:ext cx="3008313" cy="73688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73720"/>
            <a:ext cx="5111750" cy="5052443"/>
          </a:xfrm>
        </p:spPr>
        <p:txBody>
          <a:bodyPr/>
          <a:lstStyle>
            <a:lvl1pPr>
              <a:defRPr sz="2800" b="1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03850"/>
            <a:ext cx="3008313" cy="4322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63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96430"/>
            <a:ext cx="2573672" cy="566738"/>
          </a:xfrm>
        </p:spPr>
        <p:txBody>
          <a:bodyPr anchor="b">
            <a:noAutofit/>
          </a:bodyPr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00400" y="1196430"/>
            <a:ext cx="5486400" cy="48502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768043"/>
            <a:ext cx="2573672" cy="427867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039F-CB0C-E14D-A7EF-3BACE2CEF4EA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22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1039F-CB0C-E14D-A7EF-3BACE2CEF4EA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265A6-8BBF-864B-863C-9248948DD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166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>
            <a:spLocks noGrp="1"/>
          </p:cNvSpPr>
          <p:nvPr>
            <p:ph type="ctrTitle"/>
          </p:nvPr>
        </p:nvSpPr>
        <p:spPr>
          <a:xfrm>
            <a:off x="1619250" y="3517557"/>
            <a:ext cx="7302600" cy="303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/>
              <a:t>Team 63: Arbitrary Waveform Generator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/>
              <a:t>Bi-Weekly Update 1</a:t>
            </a:r>
            <a:br>
              <a:rPr lang="en-US"/>
            </a:br>
            <a:r>
              <a:rPr lang="en-US" sz="2450"/>
              <a:t>Leandro Bracho, Nick Joseph, </a:t>
            </a:r>
            <a:br>
              <a:rPr lang="en-US" sz="2450"/>
            </a:br>
            <a:r>
              <a:rPr lang="en-US" sz="2450"/>
              <a:t>Oscar Medrano, Robin Smithson</a:t>
            </a:r>
            <a:br>
              <a:rPr lang="en-US" sz="2450"/>
            </a:br>
            <a:r>
              <a:rPr lang="en-US" sz="2450"/>
              <a:t>Sponsor: Dr. John Lusher</a:t>
            </a:r>
            <a:br>
              <a:rPr lang="en-US" sz="2450"/>
            </a:br>
            <a:r>
              <a:rPr lang="en-US" sz="2450"/>
              <a:t>TA: Zhewen Hu</a:t>
            </a:r>
            <a:br>
              <a:rPr lang="en-US" sz="2450"/>
            </a:br>
            <a:endParaRPr sz="2455"/>
          </a:p>
        </p:txBody>
      </p:sp>
      <p:sp>
        <p:nvSpPr>
          <p:cNvPr id="55" name="Google Shape;55;p1"/>
          <p:cNvSpPr/>
          <p:nvPr/>
        </p:nvSpPr>
        <p:spPr>
          <a:xfrm>
            <a:off x="0" y="0"/>
            <a:ext cx="6111425" cy="6111425"/>
          </a:xfrm>
          <a:prstGeom prst="diagStripe">
            <a:avLst>
              <a:gd name="adj" fmla="val 28990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193675" dist="230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" descr="DLCOE_logo_HWH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2335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5575C021-0E1F-FD92-D3CC-CFA55DF6E0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>
            <a:extLst>
              <a:ext uri="{FF2B5EF4-FFF2-40B4-BE49-F238E27FC236}">
                <a16:creationId xmlns:a16="http://schemas.microsoft.com/office/drawing/2014/main" id="{872E070B-FA2D-A65A-B2A9-629A53551D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902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990"/>
            </a:pPr>
            <a:r>
              <a:rPr lang="en-US"/>
              <a:t>FPGA subsystem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Nick Joseph</a:t>
            </a:r>
            <a:endParaRPr sz="2980"/>
          </a:p>
        </p:txBody>
      </p:sp>
      <p:graphicFrame>
        <p:nvGraphicFramePr>
          <p:cNvPr id="83" name="Google Shape;83;p5">
            <a:extLst>
              <a:ext uri="{FF2B5EF4-FFF2-40B4-BE49-F238E27FC236}">
                <a16:creationId xmlns:a16="http://schemas.microsoft.com/office/drawing/2014/main" id="{F52C3068-18DD-9C40-0D55-E7C5028E02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6299806"/>
              </p:ext>
            </p:extLst>
          </p:nvPr>
        </p:nvGraphicFramePr>
        <p:xfrm>
          <a:off x="685800" y="1952075"/>
          <a:ext cx="7772400" cy="40236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0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Accomplishments since</a:t>
                      </a:r>
                      <a:r>
                        <a:rPr lang="en-US" sz="1800" u="none" strike="noStrike" cap="none" baseline="0"/>
                        <a:t> 403</a:t>
                      </a:r>
                      <a:r>
                        <a:rPr lang="en-US" sz="1800" u="none" strike="noStrike" cap="none"/>
                        <a:t>                          </a:t>
                      </a:r>
                      <a:r>
                        <a:rPr lang="en-US" sz="1800" u="none" strike="noStrike" cap="none">
                          <a:solidFill>
                            <a:srgbClr val="FF0000"/>
                          </a:solidFill>
                        </a:rPr>
                        <a:t>10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 u="none" strike="noStrike" cap="none">
                          <a:solidFill>
                            <a:srgbClr val="FF0000"/>
                          </a:solidFill>
                        </a:rPr>
                        <a:t>hrs of effort</a:t>
                      </a:r>
                      <a:endParaRPr lang="en-US" sz="1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4600">
                <a:tc>
                  <a:txBody>
                    <a:bodyPr/>
                    <a:lstStyle/>
                    <a:p>
                      <a:pPr marL="285750" marR="0" lvl="0" indent="-28575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Not Back up and running</a:t>
                      </a:r>
                    </a:p>
                    <a:p>
                      <a:pPr marL="285750" marR="0" lvl="0" indent="-28575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Decent board redesign needed</a:t>
                      </a:r>
                    </a:p>
                    <a:p>
                      <a:pPr marL="285750" marR="0" lvl="0" indent="-28575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The FPGA schematic</a:t>
                      </a:r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/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Recheck the power connection to the FPGA</a:t>
                      </a:r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Look into decoupling capacitors from the FPGA</a:t>
                      </a:r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Redesign the connection with Oscar</a:t>
                      </a:r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Designing the coding for the FPGA</a:t>
                      </a:r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4860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165DF1-A118-B22C-1B1E-419955634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365" y="5403775"/>
            <a:ext cx="5543835" cy="14542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857CE5-8332-61CB-54CE-310F5BA97C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62" y="2243951"/>
            <a:ext cx="4635738" cy="29211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83330C-D83C-E198-2AB5-C14BB3C26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0406" y="2243950"/>
            <a:ext cx="4202192" cy="2796135"/>
          </a:xfrm>
          <a:prstGeom prst="rect">
            <a:avLst/>
          </a:prstGeom>
        </p:spPr>
      </p:pic>
      <p:sp>
        <p:nvSpPr>
          <p:cNvPr id="9" name="Google Shape;82;p5">
            <a:extLst>
              <a:ext uri="{FF2B5EF4-FFF2-40B4-BE49-F238E27FC236}">
                <a16:creationId xmlns:a16="http://schemas.microsoft.com/office/drawing/2014/main" id="{9A77B07C-D640-C1CC-CF4C-A5A0FEE8D6B0}"/>
              </a:ext>
            </a:extLst>
          </p:cNvPr>
          <p:cNvSpPr txBox="1">
            <a:spLocks/>
          </p:cNvSpPr>
          <p:nvPr/>
        </p:nvSpPr>
        <p:spPr>
          <a:xfrm>
            <a:off x="457200" y="1049176"/>
            <a:ext cx="8229600" cy="95609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990"/>
            </a:pPr>
            <a:r>
              <a:rPr lang="en-US"/>
              <a:t>FPGA subsystem</a:t>
            </a:r>
          </a:p>
          <a:p>
            <a:pPr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Nick Joseph</a:t>
            </a:r>
            <a:endParaRPr lang="en-US" sz="2980"/>
          </a:p>
        </p:txBody>
      </p:sp>
    </p:spTree>
    <p:extLst>
      <p:ext uri="{BB962C8B-B14F-4D97-AF65-F5344CB8AC3E}">
        <p14:creationId xmlns:p14="http://schemas.microsoft.com/office/powerpoint/2010/main" val="162938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B61D887D-5910-E585-8B10-46F811798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>
            <a:extLst>
              <a:ext uri="{FF2B5EF4-FFF2-40B4-BE49-F238E27FC236}">
                <a16:creationId xmlns:a16="http://schemas.microsoft.com/office/drawing/2014/main" id="{84F17ABE-02E8-898B-90FB-5FA36C5361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990"/>
            </a:pPr>
            <a:r>
              <a:rPr lang="en-US"/>
              <a:t>DAC Circuitry &amp; Power System</a:t>
            </a:r>
            <a:endParaRPr lang="en-US">
              <a:cs typeface="Arial"/>
            </a:endParaRPr>
          </a:p>
          <a:p>
            <a:pPr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990"/>
            </a:pPr>
            <a:r>
              <a:rPr lang="en-US" sz="1700"/>
              <a:t>Oscar Medrano</a:t>
            </a:r>
            <a:endParaRPr sz="2980"/>
          </a:p>
        </p:txBody>
      </p:sp>
      <p:graphicFrame>
        <p:nvGraphicFramePr>
          <p:cNvPr id="83" name="Google Shape;83;p5">
            <a:extLst>
              <a:ext uri="{FF2B5EF4-FFF2-40B4-BE49-F238E27FC236}">
                <a16:creationId xmlns:a16="http://schemas.microsoft.com/office/drawing/2014/main" id="{33568412-4D72-D958-B979-4FA22567CF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2071002"/>
              </p:ext>
            </p:extLst>
          </p:nvPr>
        </p:nvGraphicFramePr>
        <p:xfrm>
          <a:off x="685800" y="1952075"/>
          <a:ext cx="7772400" cy="4297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0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Accomplishments since</a:t>
                      </a:r>
                      <a:r>
                        <a:rPr lang="en-US" sz="1800" u="none" strike="noStrike" cap="none" baseline="0"/>
                        <a:t> 403</a:t>
                      </a:r>
                      <a:r>
                        <a:rPr lang="en-US" sz="1800" u="none" strike="noStrike" cap="none"/>
                        <a:t>              </a:t>
                      </a:r>
                      <a:r>
                        <a:rPr lang="en-US" sz="1800" u="none" strike="noStrike" cap="none">
                          <a:solidFill>
                            <a:srgbClr val="FF0000"/>
                          </a:solidFill>
                        </a:rPr>
                        <a:t>8 hrs of effort</a:t>
                      </a:r>
                      <a:endParaRPr lang="en-US" sz="1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4600">
                <a:tc>
                  <a:txBody>
                    <a:bodyPr/>
                    <a:lstStyle/>
                    <a:p>
                      <a:pPr marL="285750" marR="0" lvl="0" indent="-28575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800"/>
                        <a:t>Still functioning</a:t>
                      </a:r>
                    </a:p>
                    <a:p>
                      <a:pPr marL="285750" marR="0" lvl="0" indent="-28575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800"/>
                        <a:t>+/- 10V output range</a:t>
                      </a:r>
                    </a:p>
                    <a:p>
                      <a:pPr marL="285750" marR="0" lvl="0" indent="-28575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800"/>
                        <a:t>Adopted the power system for the project.</a:t>
                      </a:r>
                    </a:p>
                    <a:p>
                      <a:pPr marL="285750" marR="0" lvl="0" indent="-28575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800"/>
                        <a:t>Found the ICs that will make up the power system.</a:t>
                      </a:r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800"/>
                        <a:t>Designing new schematic for dual-channel function.</a:t>
                      </a:r>
                    </a:p>
                    <a:p>
                      <a:pPr marL="285750" marR="0" lvl="0" indent="-28575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800"/>
                        <a:t>Need right-angle BCN connectors. Need IDC cables and connectors for integration.</a:t>
                      </a:r>
                    </a:p>
                    <a:p>
                      <a:pPr marL="285750" marR="0" lvl="0" indent="-28575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rial"/>
                        </a:rPr>
                        <a:t>Creating symbols and footprints for DC-DC converters needed.</a:t>
                      </a:r>
                      <a:endParaRPr lang="en-US" sz="1800"/>
                    </a:p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/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5456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ce58aab64_3_0"/>
          <p:cNvSpPr txBox="1">
            <a:spLocks noGrp="1"/>
          </p:cNvSpPr>
          <p:nvPr>
            <p:ph type="title"/>
          </p:nvPr>
        </p:nvSpPr>
        <p:spPr>
          <a:xfrm>
            <a:off x="6096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114999"/>
              </a:lnSpc>
              <a:spcBef>
                <a:spcPts val="0"/>
              </a:spcBef>
            </a:pPr>
            <a:r>
              <a:rPr lang="en-US"/>
              <a:t>DAC Circuitry &amp; Power System</a:t>
            </a:r>
          </a:p>
          <a:p>
            <a:pPr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990"/>
            </a:pPr>
            <a:r>
              <a:rPr lang="en-US" sz="1700"/>
              <a:t>Oscar Medrano</a:t>
            </a:r>
            <a:endParaRPr lang="en-US" sz="298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FC85187-0B63-BA87-C86D-005D9BCC8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310" y="2052053"/>
            <a:ext cx="3720223" cy="4445000"/>
          </a:xfrm>
          <a:prstGeom prst="rect">
            <a:avLst/>
          </a:prstGeom>
        </p:spPr>
      </p:pic>
      <p:pic>
        <p:nvPicPr>
          <p:cNvPr id="2" name="Picture 1" descr="A diagram of a circuit&#10;&#10;Description automatically generated">
            <a:extLst>
              <a:ext uri="{FF2B5EF4-FFF2-40B4-BE49-F238E27FC236}">
                <a16:creationId xmlns:a16="http://schemas.microsoft.com/office/drawing/2014/main" id="{4D449E51-AB4D-BD10-9366-B7C9A3CF0A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1211" y="2004776"/>
            <a:ext cx="4565316" cy="2721449"/>
          </a:xfrm>
          <a:prstGeom prst="rect">
            <a:avLst/>
          </a:prstGeom>
        </p:spPr>
      </p:pic>
      <p:pic>
        <p:nvPicPr>
          <p:cNvPr id="4" name="Picture 3" descr="A diagram of a rectangular object with black text&#10;&#10;Description automatically generated">
            <a:extLst>
              <a:ext uri="{FF2B5EF4-FFF2-40B4-BE49-F238E27FC236}">
                <a16:creationId xmlns:a16="http://schemas.microsoft.com/office/drawing/2014/main" id="{BDAE1626-1D1E-50E9-686D-1AD0BBA3A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6210" y="5013387"/>
            <a:ext cx="3121527" cy="148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058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7d564a012_0_0"/>
          <p:cNvSpPr txBox="1">
            <a:spLocks noGrp="1"/>
          </p:cNvSpPr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Parts Ordering Status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234276" y="2049697"/>
            <a:ext cx="7137564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new PCBs (MCU, FPGA, DAC)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Power adapter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DC-DC Converter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IDC cables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481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7d564a012_0_0"/>
          <p:cNvSpPr txBox="1">
            <a:spLocks noGrp="1"/>
          </p:cNvSpPr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Execution Plan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C0B60D-C19F-1FD2-C2CC-49EBA37AE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387" y="1700477"/>
            <a:ext cx="6371225" cy="398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194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7d564a012_0_0"/>
          <p:cNvSpPr txBox="1">
            <a:spLocks noGrp="1"/>
          </p:cNvSpPr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Validation Plan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EB30D8-DFB9-E357-FF4B-819FD6421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700477"/>
            <a:ext cx="8229600" cy="384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297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a11958be6_0_2"/>
          <p:cNvSpPr txBox="1">
            <a:spLocks noGrp="1"/>
          </p:cNvSpPr>
          <p:nvPr>
            <p:ph type="body" idx="1"/>
          </p:nvPr>
        </p:nvSpPr>
        <p:spPr>
          <a:xfrm>
            <a:off x="457200" y="1608545"/>
            <a:ext cx="8229600" cy="4077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b="1"/>
              <a:t>Thank you</a:t>
            </a:r>
            <a:endParaRPr b="1"/>
          </a:p>
        </p:txBody>
      </p:sp>
    </p:spTree>
    <p:extLst>
      <p:ext uri="{BB962C8B-B14F-4D97-AF65-F5344CB8AC3E}">
        <p14:creationId xmlns:p14="http://schemas.microsoft.com/office/powerpoint/2010/main" val="2198972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Summary</a:t>
            </a:r>
            <a:endParaRPr/>
          </a:p>
        </p:txBody>
      </p:sp>
      <p:sp>
        <p:nvSpPr>
          <p:cNvPr id="62" name="Google Shape;62;p2"/>
          <p:cNvSpPr txBox="1">
            <a:spLocks noGrp="1"/>
          </p:cNvSpPr>
          <p:nvPr>
            <p:ph type="body" idx="1"/>
          </p:nvPr>
        </p:nvSpPr>
        <p:spPr>
          <a:xfrm>
            <a:off x="457199" y="2049275"/>
            <a:ext cx="8354291" cy="46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i="1">
                <a:sym typeface="Wingdings" panose="05000000000000000000" pitchFamily="2" charset="2"/>
              </a:rPr>
              <a:t>Problem Statement:</a:t>
            </a:r>
          </a:p>
          <a:p>
            <a:pPr lvl="1"/>
            <a:r>
              <a:rPr lang="en-US" sz="2400">
                <a:sym typeface="Wingdings" panose="05000000000000000000" pitchFamily="2" charset="2"/>
              </a:rPr>
              <a:t>Test validation is a vital step in the design and fabrication of circuit boards for any project in the realm of electrical engineering. </a:t>
            </a:r>
          </a:p>
          <a:p>
            <a:pPr lvl="1"/>
            <a:r>
              <a:rPr lang="en-US" sz="2400">
                <a:sym typeface="Wingdings" panose="05000000000000000000" pitchFamily="2" charset="2"/>
              </a:rPr>
              <a:t>Typical AWGs can be large and unintuitive</a:t>
            </a:r>
          </a:p>
          <a:p>
            <a:pPr marL="457200" lvl="1" indent="0">
              <a:buNone/>
            </a:pPr>
            <a:endParaRPr lang="en-US" sz="240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800" i="1">
                <a:sym typeface="Wingdings" panose="05000000000000000000" pitchFamily="2" charset="2"/>
              </a:rPr>
              <a:t>Solution Proposal:</a:t>
            </a:r>
          </a:p>
          <a:p>
            <a:pPr lvl="1">
              <a:buFont typeface="Arial" panose="020B0604020202020204" pitchFamily="34" charset="0"/>
              <a:buChar char="–"/>
            </a:pPr>
            <a:r>
              <a:rPr lang="en-US" sz="2400">
                <a:sym typeface="Wingdings" panose="05000000000000000000" pitchFamily="2" charset="2"/>
              </a:rPr>
              <a:t>Create a mobile user interface for the AWG</a:t>
            </a:r>
          </a:p>
          <a:p>
            <a:pPr lvl="1">
              <a:buFont typeface="Arial" panose="020B0604020202020204" pitchFamily="34" charset="0"/>
              <a:buChar char="–"/>
            </a:pPr>
            <a:r>
              <a:rPr lang="en-US" sz="2400">
                <a:sym typeface="Wingdings" panose="05000000000000000000" pitchFamily="2" charset="2"/>
              </a:rPr>
              <a:t>Bluetooth connection</a:t>
            </a:r>
          </a:p>
          <a:p>
            <a:pPr lvl="1">
              <a:buFont typeface="Arial" panose="020B0604020202020204" pitchFamily="34" charset="0"/>
              <a:buChar char="–"/>
            </a:pPr>
            <a:r>
              <a:rPr lang="en-US" sz="2400">
                <a:sym typeface="Wingdings" panose="05000000000000000000" pitchFamily="2" charset="2"/>
              </a:rPr>
              <a:t>Voltage range of +/- 10 V</a:t>
            </a:r>
          </a:p>
          <a:p>
            <a:pPr lvl="1">
              <a:buFont typeface="Arial" panose="020B0604020202020204" pitchFamily="34" charset="0"/>
              <a:buChar char="–"/>
            </a:pPr>
            <a:r>
              <a:rPr lang="en-US" sz="2400">
                <a:sym typeface="Wingdings" panose="05000000000000000000" pitchFamily="2" charset="2"/>
              </a:rPr>
              <a:t>Frequency between 1 Hz – 20 kHz</a:t>
            </a:r>
          </a:p>
          <a:p>
            <a:pPr lvl="1">
              <a:buFont typeface="Arial" panose="020B0604020202020204" pitchFamily="34" charset="0"/>
              <a:buChar char="–"/>
            </a:pPr>
            <a:r>
              <a:rPr lang="en-US" sz="2400">
                <a:sym typeface="Wingdings" panose="05000000000000000000" pitchFamily="2" charset="2"/>
              </a:rPr>
              <a:t>Maximum of 65,535 data points</a:t>
            </a:r>
          </a:p>
          <a:p>
            <a:pPr lvl="1">
              <a:buFont typeface="Arial" panose="020B0604020202020204" pitchFamily="34" charset="0"/>
              <a:buChar char="–"/>
            </a:pPr>
            <a:r>
              <a:rPr lang="en-US" sz="2400">
                <a:sym typeface="Wingdings" panose="05000000000000000000" pitchFamily="2" charset="2"/>
              </a:rPr>
              <a:t>Allow hand drawn waveforms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E9D793-F700-F815-59D3-F51AD9078F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5000" r="94100">
                        <a14:foregroundMark x1="20100" y1="23857" x2="20100" y2="23857"/>
                        <a14:foregroundMark x1="5000" y1="46429" x2="5000" y2="46429"/>
                        <a14:foregroundMark x1="18200" y1="32571" x2="53100" y2="40571"/>
                        <a14:foregroundMark x1="53100" y1="40571" x2="31900" y2="53714"/>
                        <a14:foregroundMark x1="31900" y1="53714" x2="52000" y2="55286"/>
                        <a14:foregroundMark x1="52000" y1="55286" x2="55400" y2="48286"/>
                        <a14:foregroundMark x1="29500" y1="33714" x2="43700" y2="34286"/>
                        <a14:foregroundMark x1="43700" y1="34286" x2="26000" y2="41857"/>
                        <a14:foregroundMark x1="26000" y1="41857" x2="39000" y2="56714"/>
                        <a14:foregroundMark x1="39000" y1="56714" x2="59900" y2="61429"/>
                        <a14:foregroundMark x1="59900" y1="61429" x2="52300" y2="60714"/>
                        <a14:foregroundMark x1="55600" y1="56714" x2="54600" y2="35714"/>
                        <a14:foregroundMark x1="54600" y1="35714" x2="38500" y2="33714"/>
                        <a14:foregroundMark x1="38500" y1="33714" x2="39400" y2="33714"/>
                        <a14:foregroundMark x1="19900" y1="28143" x2="11100" y2="38429"/>
                        <a14:foregroundMark x1="11100" y1="38429" x2="14300" y2="64000"/>
                        <a14:foregroundMark x1="14300" y1="64000" x2="38100" y2="71714"/>
                        <a14:foregroundMark x1="38100" y1="71714" x2="59100" y2="68571"/>
                        <a14:foregroundMark x1="59100" y1="68571" x2="66600" y2="48857"/>
                        <a14:foregroundMark x1="66600" y1="48857" x2="59000" y2="32429"/>
                        <a14:foregroundMark x1="59000" y1="32429" x2="44700" y2="27571"/>
                        <a14:foregroundMark x1="44700" y1="27571" x2="17000" y2="26857"/>
                        <a14:foregroundMark x1="20800" y1="33714" x2="25700" y2="47714"/>
                        <a14:foregroundMark x1="25700" y1="47714" x2="34500" y2="56286"/>
                        <a14:foregroundMark x1="34500" y1="56286" x2="78800" y2="65000"/>
                        <a14:foregroundMark x1="78800" y1="65000" x2="89300" y2="56714"/>
                        <a14:foregroundMark x1="89300" y1="56714" x2="94100" y2="49000"/>
                        <a14:foregroundMark x1="37300" y1="42286" x2="37700" y2="43286"/>
                        <a14:foregroundMark x1="26300" y1="54857" x2="26300" y2="54857"/>
                        <a14:foregroundMark x1="30700" y1="59714" x2="30700" y2="59714"/>
                        <a14:foregroundMark x1="21500" y1="47143" x2="21500" y2="47143"/>
                        <a14:foregroundMark x1="19500" y1="38429" x2="22700" y2="49286"/>
                        <a14:foregroundMark x1="19200" y1="44571" x2="29700" y2="61714"/>
                        <a14:foregroundMark x1="19000" y1="50714" x2="26100" y2="64286"/>
                        <a14:foregroundMark x1="25400" y1="58143" x2="46200" y2="61571"/>
                        <a14:foregroundMark x1="27400" y1="62571" x2="41700" y2="63714"/>
                        <a14:backgroundMark x1="20800" y1="10714" x2="20800" y2="10714"/>
                      </a14:backgroundRemoval>
                    </a14:imgEffect>
                  </a14:imgLayer>
                </a14:imgProps>
              </a:ext>
            </a:extLst>
          </a:blip>
          <a:srcRect l="3753" t="20541" r="3753" b="19421"/>
          <a:stretch/>
        </p:blipFill>
        <p:spPr>
          <a:xfrm>
            <a:off x="5966252" y="5132434"/>
            <a:ext cx="2977318" cy="135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211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Project/Subsystem Overview</a:t>
            </a:r>
            <a:endParaRPr/>
          </a:p>
        </p:txBody>
      </p:sp>
      <p:pic>
        <p:nvPicPr>
          <p:cNvPr id="3" name="Content Placeholder 15" descr="A graphic of a computer chip&#10;&#10;Description automatically generated">
            <a:extLst>
              <a:ext uri="{FF2B5EF4-FFF2-40B4-BE49-F238E27FC236}">
                <a16:creationId xmlns:a16="http://schemas.microsoft.com/office/drawing/2014/main" id="{FC96ED79-F59E-C5FC-8F2F-FC8EDC0B0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2568074"/>
            <a:ext cx="8229600" cy="2436994"/>
          </a:xfr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F9DDD85-53EC-240F-F06E-0F54688E58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737639"/>
              </p:ext>
            </p:extLst>
          </p:nvPr>
        </p:nvGraphicFramePr>
        <p:xfrm>
          <a:off x="457200" y="5164758"/>
          <a:ext cx="8229600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7236">
                  <a:extLst>
                    <a:ext uri="{9D8B030D-6E8A-4147-A177-3AD203B41FA5}">
                      <a16:colId xmlns:a16="http://schemas.microsoft.com/office/drawing/2014/main" val="902354806"/>
                    </a:ext>
                  </a:extLst>
                </a:gridCol>
                <a:gridCol w="2220686">
                  <a:extLst>
                    <a:ext uri="{9D8B030D-6E8A-4147-A177-3AD203B41FA5}">
                      <a16:colId xmlns:a16="http://schemas.microsoft.com/office/drawing/2014/main" val="1598691691"/>
                    </a:ext>
                  </a:extLst>
                </a:gridCol>
                <a:gridCol w="2256312">
                  <a:extLst>
                    <a:ext uri="{9D8B030D-6E8A-4147-A177-3AD203B41FA5}">
                      <a16:colId xmlns:a16="http://schemas.microsoft.com/office/drawing/2014/main" val="4205966011"/>
                    </a:ext>
                  </a:extLst>
                </a:gridCol>
                <a:gridCol w="1965366">
                  <a:extLst>
                    <a:ext uri="{9D8B030D-6E8A-4147-A177-3AD203B41FA5}">
                      <a16:colId xmlns:a16="http://schemas.microsoft.com/office/drawing/2014/main" val="30827323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Leandro Bracho</a:t>
                      </a:r>
                    </a:p>
                  </a:txBody>
                  <a:tcPr anchor="ctr"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Robin Smithson</a:t>
                      </a:r>
                    </a:p>
                  </a:txBody>
                  <a:tcPr anchor="ctr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Nick Joseph</a:t>
                      </a:r>
                    </a:p>
                  </a:txBody>
                  <a:tcPr anchor="ctr"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Oscar Medrano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2445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/>
                        <a:t>Android Application</a:t>
                      </a:r>
                    </a:p>
                  </a:txBody>
                  <a:tcPr anchor="ctr">
                    <a:solidFill>
                      <a:srgbClr val="FBE5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/>
                        <a:t>Microcontroller</a:t>
                      </a:r>
                    </a:p>
                  </a:txBody>
                  <a:tcPr anchor="ctr"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/>
                        <a:t>FPGA</a:t>
                      </a:r>
                    </a:p>
                  </a:txBody>
                  <a:tcPr anchor="ctr">
                    <a:solidFill>
                      <a:srgbClr val="E2F0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/>
                        <a:t>DAC</a:t>
                      </a:r>
                    </a:p>
                  </a:txBody>
                  <a:tcPr anchor="ctr"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194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8451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3200"/>
            </a:pPr>
            <a:r>
              <a:rPr lang="en-US"/>
              <a:t>Major Project Changes for 404 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57349" y="1849806"/>
            <a:ext cx="8230642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Need to direct attention to the power system of the project so that everything can be powered through an AC adapter.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3D print case for integrated PCBs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Using Arduino for Bluetooth Connection on the MCU</a:t>
            </a:r>
          </a:p>
        </p:txBody>
      </p:sp>
    </p:spTree>
    <p:extLst>
      <p:ext uri="{BB962C8B-B14F-4D97-AF65-F5344CB8AC3E}">
        <p14:creationId xmlns:p14="http://schemas.microsoft.com/office/powerpoint/2010/main" val="2407612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Timeline</a:t>
            </a:r>
            <a:endParaRPr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C49F032-29D4-630A-A228-9BA187FAD6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5811149"/>
              </p:ext>
            </p:extLst>
          </p:nvPr>
        </p:nvGraphicFramePr>
        <p:xfrm>
          <a:off x="457200" y="1852933"/>
          <a:ext cx="82296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06059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Android Application Subsystem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Leandro Bracho</a:t>
            </a:r>
            <a:endParaRPr sz="2980"/>
          </a:p>
        </p:txBody>
      </p:sp>
      <p:graphicFrame>
        <p:nvGraphicFramePr>
          <p:cNvPr id="83" name="Google Shape;83;p5"/>
          <p:cNvGraphicFramePr/>
          <p:nvPr>
            <p:extLst>
              <p:ext uri="{D42A27DB-BD31-4B8C-83A1-F6EECF244321}">
                <p14:modId xmlns:p14="http://schemas.microsoft.com/office/powerpoint/2010/main" val="329969976"/>
              </p:ext>
            </p:extLst>
          </p:nvPr>
        </p:nvGraphicFramePr>
        <p:xfrm>
          <a:off x="685800" y="1952075"/>
          <a:ext cx="7772400" cy="37493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0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Accomplishments since</a:t>
                      </a:r>
                      <a:r>
                        <a:rPr lang="en-US" sz="1800" u="none" strike="noStrike" cap="none" baseline="0"/>
                        <a:t> 403</a:t>
                      </a:r>
                      <a:r>
                        <a:rPr lang="en-US" sz="1800" u="none" strike="noStrike" cap="none"/>
                        <a:t>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 6 </a:t>
                      </a:r>
                      <a:r>
                        <a:rPr lang="en-US" sz="1800" u="none" strike="noStrike" cap="none">
                          <a:solidFill>
                            <a:srgbClr val="FF0000"/>
                          </a:solidFill>
                        </a:rPr>
                        <a:t>hrs of effort</a:t>
                      </a:r>
                      <a:endParaRPr lang="en-US" sz="1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4600">
                <a:tc>
                  <a:txBody>
                    <a:bodyPr/>
                    <a:lstStyle/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Three navigable screens</a:t>
                      </a:r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Four Predefined Wave Functions</a:t>
                      </a:r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Freehand Wave</a:t>
                      </a:r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On Device Data Export</a:t>
                      </a:r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Scan for BLE devices</a:t>
                      </a:r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Validated Application Use</a:t>
                      </a:r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Detecting the MCU in app</a:t>
                      </a:r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  <a:p>
                      <a:pPr marL="285750" marR="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Add ability to pair with BLE devices</a:t>
                      </a:r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1427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ce58aab64_3_0"/>
          <p:cNvSpPr txBox="1">
            <a:spLocks noGrp="1"/>
          </p:cNvSpPr>
          <p:nvPr>
            <p:ph type="body" idx="1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cce58aab64_3_0"/>
          <p:cNvSpPr txBox="1">
            <a:spLocks noGrp="1"/>
          </p:cNvSpPr>
          <p:nvPr>
            <p:ph type="title"/>
          </p:nvPr>
        </p:nvSpPr>
        <p:spPr>
          <a:xfrm>
            <a:off x="6096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Android Application Subsystem 1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Leandro Bracho</a:t>
            </a:r>
            <a:endParaRPr sz="2980"/>
          </a:p>
        </p:txBody>
      </p:sp>
      <p:sp>
        <p:nvSpPr>
          <p:cNvPr id="2" name="TextBox 1"/>
          <p:cNvSpPr txBox="1"/>
          <p:nvPr/>
        </p:nvSpPr>
        <p:spPr>
          <a:xfrm>
            <a:off x="5942107" y="2951168"/>
            <a:ext cx="275303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Bluetooth Permissions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Landing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Sample Wave Graphs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Bluetooth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Exported Data</a:t>
            </a:r>
          </a:p>
        </p:txBody>
      </p:sp>
      <p:pic>
        <p:nvPicPr>
          <p:cNvPr id="4" name="Picture 3" descr="A screenshot of a phone&#10;&#10;Description automatically generated">
            <a:extLst>
              <a:ext uri="{FF2B5EF4-FFF2-40B4-BE49-F238E27FC236}">
                <a16:creationId xmlns:a16="http://schemas.microsoft.com/office/drawing/2014/main" id="{0D026935-4559-1FD4-9A10-95F99AA90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87" y="2049270"/>
            <a:ext cx="987552" cy="2194560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166D522-CE0E-F72C-F6A0-0BABF8202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87" y="4426710"/>
            <a:ext cx="987552" cy="2194560"/>
          </a:xfrm>
          <a:prstGeom prst="rect">
            <a:avLst/>
          </a:prstGeom>
        </p:spPr>
      </p:pic>
      <p:pic>
        <p:nvPicPr>
          <p:cNvPr id="8" name="Picture 7" descr="A screen shot of a graph&#10;&#10;Description automatically generated">
            <a:extLst>
              <a:ext uri="{FF2B5EF4-FFF2-40B4-BE49-F238E27FC236}">
                <a16:creationId xmlns:a16="http://schemas.microsoft.com/office/drawing/2014/main" id="{7FF1F8E4-B4A8-8F05-9911-8B533881C3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9351" y="2049270"/>
            <a:ext cx="987552" cy="2194560"/>
          </a:xfrm>
          <a:prstGeom prst="rect">
            <a:avLst/>
          </a:prstGeom>
        </p:spPr>
      </p:pic>
      <p:pic>
        <p:nvPicPr>
          <p:cNvPr id="10" name="Picture 9" descr="A screen shot of a graph&#10;&#10;Description automatically generated">
            <a:extLst>
              <a:ext uri="{FF2B5EF4-FFF2-40B4-BE49-F238E27FC236}">
                <a16:creationId xmlns:a16="http://schemas.microsoft.com/office/drawing/2014/main" id="{17DE5206-8860-46C9-8EB4-5E91CE0598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022" y="4426710"/>
            <a:ext cx="987552" cy="2194560"/>
          </a:xfrm>
          <a:prstGeom prst="rect">
            <a:avLst/>
          </a:prstGeom>
        </p:spPr>
      </p:pic>
      <p:pic>
        <p:nvPicPr>
          <p:cNvPr id="12" name="Picture 11" descr="A screen shot of a graph&#10;&#10;Description automatically generated">
            <a:extLst>
              <a:ext uri="{FF2B5EF4-FFF2-40B4-BE49-F238E27FC236}">
                <a16:creationId xmlns:a16="http://schemas.microsoft.com/office/drawing/2014/main" id="{73CAEA90-5379-6750-78DC-F7AAAC9694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34857" y="2049270"/>
            <a:ext cx="987552" cy="2194560"/>
          </a:xfrm>
          <a:prstGeom prst="rect">
            <a:avLst/>
          </a:prstGeom>
        </p:spPr>
      </p:pic>
      <p:pic>
        <p:nvPicPr>
          <p:cNvPr id="14" name="Picture 13" descr="A screenshot of a device&#10;&#10;Description automatically generated">
            <a:extLst>
              <a:ext uri="{FF2B5EF4-FFF2-40B4-BE49-F238E27FC236}">
                <a16:creationId xmlns:a16="http://schemas.microsoft.com/office/drawing/2014/main" id="{E18B0813-9D08-EF98-9D1A-6BD52BC48E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34857" y="4426710"/>
            <a:ext cx="987552" cy="2194560"/>
          </a:xfrm>
          <a:prstGeom prst="rect">
            <a:avLst/>
          </a:prstGeom>
        </p:spPr>
      </p:pic>
      <p:pic>
        <p:nvPicPr>
          <p:cNvPr id="16" name="Picture 15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029456C2-4A72-FC12-6290-9FA5C9F36E4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59692" y="2049270"/>
            <a:ext cx="2057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792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5CA939D3-C340-18D9-CE08-E7540C431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>
            <a:extLst>
              <a:ext uri="{FF2B5EF4-FFF2-40B4-BE49-F238E27FC236}">
                <a16:creationId xmlns:a16="http://schemas.microsoft.com/office/drawing/2014/main" id="{57924A94-8EB0-3F32-91E4-B59476ED93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Microcontroller Subsystem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Robin Smithson</a:t>
            </a:r>
            <a:endParaRPr sz="2980"/>
          </a:p>
        </p:txBody>
      </p:sp>
      <p:graphicFrame>
        <p:nvGraphicFramePr>
          <p:cNvPr id="83" name="Google Shape;83;p5">
            <a:extLst>
              <a:ext uri="{FF2B5EF4-FFF2-40B4-BE49-F238E27FC236}">
                <a16:creationId xmlns:a16="http://schemas.microsoft.com/office/drawing/2014/main" id="{8A9C0EC2-2753-8F0D-A142-ABED9C8D14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0899415"/>
              </p:ext>
            </p:extLst>
          </p:nvPr>
        </p:nvGraphicFramePr>
        <p:xfrm>
          <a:off x="685800" y="1952075"/>
          <a:ext cx="7772400" cy="39726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8231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9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741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Accomplishments since</a:t>
                      </a:r>
                      <a:r>
                        <a:rPr lang="en-US" sz="1800" u="none" strike="noStrike" cap="none" baseline="0"/>
                        <a:t> 403</a:t>
                      </a:r>
                      <a:r>
                        <a:rPr lang="en-US" sz="1800" u="none" strike="noStrike" cap="none"/>
                        <a:t>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 21 </a:t>
                      </a:r>
                      <a:r>
                        <a:rPr lang="en-US" sz="1800" u="none" strike="noStrike" cap="none">
                          <a:solidFill>
                            <a:srgbClr val="FF0000"/>
                          </a:solidFill>
                        </a:rPr>
                        <a:t>hrs of effort</a:t>
                      </a:r>
                      <a:endParaRPr lang="en-US" sz="1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L="91450" marR="91450" marT="45750" marB="4575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57273">
                <a:tc>
                  <a:txBody>
                    <a:bodyPr/>
                    <a:lstStyle/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PCB built and running</a:t>
                      </a:r>
                    </a:p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3.3 volts</a:t>
                      </a:r>
                    </a:p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1 amp max</a:t>
                      </a:r>
                    </a:p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Can receive and transmit information (internally)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/>
                        <a:t>Switches fixed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/>
                        <a:t>Bluetooth connection uploaded</a:t>
                      </a:r>
                    </a:p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1800"/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Test Bluetooth connection</a:t>
                      </a:r>
                    </a:p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Integrate power system</a:t>
                      </a:r>
                    </a:p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/>
                        <a:t>Prepare/fine-tune receive and transmit for more data</a:t>
                      </a:r>
                    </a:p>
                  </a:txBody>
                  <a:tcPr marL="91450" marR="91450" marT="45750" marB="4575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6510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>
          <a:extLst>
            <a:ext uri="{FF2B5EF4-FFF2-40B4-BE49-F238E27FC236}">
              <a16:creationId xmlns:a16="http://schemas.microsoft.com/office/drawing/2014/main" id="{0788358E-83FD-9FF1-5A01-A03B67183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ce58aab64_3_0">
            <a:extLst>
              <a:ext uri="{FF2B5EF4-FFF2-40B4-BE49-F238E27FC236}">
                <a16:creationId xmlns:a16="http://schemas.microsoft.com/office/drawing/2014/main" id="{025C7009-467D-14A8-E6D8-F705BC7974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3351" y="7054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Microcontroller </a:t>
            </a:r>
            <a:br>
              <a:rPr lang="en-US"/>
            </a:br>
            <a:r>
              <a:rPr lang="en-US" sz="1720"/>
              <a:t>Robin Smithson</a:t>
            </a:r>
            <a:endParaRPr sz="298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7A57575-DD8B-F005-9CC2-04DDE0B3A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090" y="1992325"/>
            <a:ext cx="4140806" cy="287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6CC6224-1B19-8459-41CB-7E8ACE1D12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31" r="2881"/>
          <a:stretch/>
        </p:blipFill>
        <p:spPr bwMode="auto">
          <a:xfrm>
            <a:off x="164103" y="1914312"/>
            <a:ext cx="4492469" cy="131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525EA4-5252-4994-C86E-8592AD9DF7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104" y="3429000"/>
            <a:ext cx="4492468" cy="147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020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7BA5F8EBA9FA45BE4E58D1A7093B36" ma:contentTypeVersion="12" ma:contentTypeDescription="Create a new document." ma:contentTypeScope="" ma:versionID="08a9b136dc30754dbdd142978865d2e3">
  <xsd:schema xmlns:xsd="http://www.w3.org/2001/XMLSchema" xmlns:xs="http://www.w3.org/2001/XMLSchema" xmlns:p="http://schemas.microsoft.com/office/2006/metadata/properties" xmlns:ns2="fb4dfdef-c0d2-40eb-9bdb-60f998d308b1" xmlns:ns3="5cc3f9f5-d9d5-4681-b3f5-cd419c12efa0" targetNamespace="http://schemas.microsoft.com/office/2006/metadata/properties" ma:root="true" ma:fieldsID="cf5e1e9a0b7220923586d09f936e2c93" ns2:_="" ns3:_="">
    <xsd:import namespace="fb4dfdef-c0d2-40eb-9bdb-60f998d308b1"/>
    <xsd:import namespace="5cc3f9f5-d9d5-4681-b3f5-cd419c12ef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4dfdef-c0d2-40eb-9bdb-60f998d308b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28e5b72-a11e-43e4-996b-2cb2b326d1f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c3f9f5-d9d5-4681-b3f5-cd419c12efa0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302bad9-3996-49f1-9f51-f17ea2d2a805}" ma:internalName="TaxCatchAll" ma:showField="CatchAllData" ma:web="5cc3f9f5-d9d5-4681-b3f5-cd419c12ef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b4dfdef-c0d2-40eb-9bdb-60f998d308b1">
      <Terms xmlns="http://schemas.microsoft.com/office/infopath/2007/PartnerControls"/>
    </lcf76f155ced4ddcb4097134ff3c332f>
    <TaxCatchAll xmlns="5cc3f9f5-d9d5-4681-b3f5-cd419c12efa0" xsi:nil="true"/>
  </documentManagement>
</p:properties>
</file>

<file path=customXml/itemProps1.xml><?xml version="1.0" encoding="utf-8"?>
<ds:datastoreItem xmlns:ds="http://schemas.openxmlformats.org/officeDocument/2006/customXml" ds:itemID="{97CC5F7E-8DD6-48FE-B467-71F53489F9A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3352A35-C19E-4C6C-9F3B-4D5E6F597C1C}"/>
</file>

<file path=customXml/itemProps3.xml><?xml version="1.0" encoding="utf-8"?>
<ds:datastoreItem xmlns:ds="http://schemas.openxmlformats.org/officeDocument/2006/customXml" ds:itemID="{385A8E26-C887-4C46-BEE9-0C3D18E7BF02}">
  <ds:schemaRefs>
    <ds:schemaRef ds:uri="fb4dfdef-c0d2-40eb-9bdb-60f998d308b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17</Slides>
  <Notes>17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Team 63: Arbitrary Waveform Generator Bi-Weekly Update 1 Leandro Bracho, Nick Joseph,  Oscar Medrano, Robin Smithson Sponsor: Dr. John Lusher TA: Zhewen Hu </vt:lpstr>
      <vt:lpstr>Project Summary</vt:lpstr>
      <vt:lpstr>Project/Subsystem Overview</vt:lpstr>
      <vt:lpstr>Major Project Changes for 404 </vt:lpstr>
      <vt:lpstr>Project Timeline</vt:lpstr>
      <vt:lpstr>Android Application Subsystem Leandro Bracho</vt:lpstr>
      <vt:lpstr>Android Application Subsystem 1 Leandro Bracho</vt:lpstr>
      <vt:lpstr>Microcontroller Subsystem Robin Smithson</vt:lpstr>
      <vt:lpstr>Microcontroller  Robin Smithson</vt:lpstr>
      <vt:lpstr>FPGA subsystem Nick Joseph</vt:lpstr>
      <vt:lpstr>PowerPoint Presentation</vt:lpstr>
      <vt:lpstr>DAC Circuitry &amp; Power System Oscar Medrano</vt:lpstr>
      <vt:lpstr>DAC Circuitry &amp; Power System Oscar Medrano</vt:lpstr>
      <vt:lpstr>Parts Ordering Status</vt:lpstr>
      <vt:lpstr>Execution Plan</vt:lpstr>
      <vt:lpstr>Validation Plan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Nowka, Kevin J.</dc:creator>
  <cp:revision>1</cp:revision>
  <dcterms:created xsi:type="dcterms:W3CDTF">2013-06-18T16:37:55Z</dcterms:created>
  <dcterms:modified xsi:type="dcterms:W3CDTF">2024-01-31T16:19:54Z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0x010100507BA5F8EBA9FA45BE4E58D1A7093B36</vt:lpwstr>
  </property>
</Properties>
</file>

<file path=docProps/thumbnail.jpeg>
</file>